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73" r:id="rId6"/>
    <p:sldId id="270" r:id="rId7"/>
    <p:sldId id="258" r:id="rId8"/>
    <p:sldId id="269" r:id="rId9"/>
    <p:sldId id="259" r:id="rId10"/>
    <p:sldId id="261" r:id="rId11"/>
    <p:sldId id="262" r:id="rId12"/>
    <p:sldId id="265" r:id="rId13"/>
    <p:sldId id="268" r:id="rId14"/>
    <p:sldId id="266" r:id="rId15"/>
    <p:sldId id="271" r:id="rId16"/>
    <p:sldId id="272" r:id="rId17"/>
    <p:sldId id="274" r:id="rId18"/>
    <p:sldId id="267" r:id="rId19"/>
    <p:sldId id="275" r:id="rId20"/>
    <p:sldId id="264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40D4"/>
    <a:srgbClr val="DCD550"/>
    <a:srgbClr val="BD68FC"/>
    <a:srgbClr val="9E0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5B3EBD-B2F0-47A7-A9A2-E82DD81C6657}" v="387" dt="2022-12-19T14:06:41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A7FEF-1C34-456D-B7F3-A3FE30D53DB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DB2AD1-88E7-48A5-803A-3D5C1491B2C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Beweggründe für dieses Projekt</a:t>
          </a:r>
          <a:endParaRPr lang="en-US"/>
        </a:p>
      </dgm:t>
    </dgm:pt>
    <dgm:pt modelId="{9384F8F3-2005-4C7B-B2DE-BB0805E44507}" type="parTrans" cxnId="{C2991F2E-13CE-45C1-8E0D-957DFF42E9FF}">
      <dgm:prSet/>
      <dgm:spPr/>
      <dgm:t>
        <a:bodyPr/>
        <a:lstStyle/>
        <a:p>
          <a:endParaRPr lang="en-US"/>
        </a:p>
      </dgm:t>
    </dgm:pt>
    <dgm:pt modelId="{6E6479AD-1DF2-40B2-B5C6-D37770B8C2A0}" type="sibTrans" cxnId="{C2991F2E-13CE-45C1-8E0D-957DFF42E9FF}">
      <dgm:prSet/>
      <dgm:spPr/>
      <dgm:t>
        <a:bodyPr/>
        <a:lstStyle/>
        <a:p>
          <a:endParaRPr lang="en-US"/>
        </a:p>
      </dgm:t>
    </dgm:pt>
    <dgm:pt modelId="{5AFFD3F3-4784-4E0C-BC77-CCCB411DF95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Einblick in das Thema Musikproduktion</a:t>
          </a:r>
          <a:endParaRPr lang="en-US" dirty="0"/>
        </a:p>
      </dgm:t>
    </dgm:pt>
    <dgm:pt modelId="{EA06456B-C060-49F2-81E8-3940A9959F41}" type="parTrans" cxnId="{479A4CC7-A15A-4AF6-A00B-1BAA734073DF}">
      <dgm:prSet/>
      <dgm:spPr/>
      <dgm:t>
        <a:bodyPr/>
        <a:lstStyle/>
        <a:p>
          <a:endParaRPr lang="en-US"/>
        </a:p>
      </dgm:t>
    </dgm:pt>
    <dgm:pt modelId="{8237D70F-5E38-4631-8402-95B0316525D7}" type="sibTrans" cxnId="{479A4CC7-A15A-4AF6-A00B-1BAA734073DF}">
      <dgm:prSet/>
      <dgm:spPr/>
      <dgm:t>
        <a:bodyPr/>
        <a:lstStyle/>
        <a:p>
          <a:endParaRPr lang="en-US"/>
        </a:p>
      </dgm:t>
    </dgm:pt>
    <dgm:pt modelId="{ED4F2682-65BC-4683-BBB2-CAD0D86401C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Warum MIDI?</a:t>
          </a:r>
          <a:endParaRPr lang="en-US"/>
        </a:p>
      </dgm:t>
    </dgm:pt>
    <dgm:pt modelId="{657E7B09-902F-4F8A-BED0-C29BFB405556}" type="parTrans" cxnId="{DD59ACED-772B-4692-A053-30DAFC528794}">
      <dgm:prSet/>
      <dgm:spPr/>
      <dgm:t>
        <a:bodyPr/>
        <a:lstStyle/>
        <a:p>
          <a:endParaRPr lang="en-US"/>
        </a:p>
      </dgm:t>
    </dgm:pt>
    <dgm:pt modelId="{284ACEA5-8915-4FAA-980E-8653BD771414}" type="sibTrans" cxnId="{DD59ACED-772B-4692-A053-30DAFC528794}">
      <dgm:prSet/>
      <dgm:spPr/>
      <dgm:t>
        <a:bodyPr/>
        <a:lstStyle/>
        <a:p>
          <a:endParaRPr lang="en-US"/>
        </a:p>
      </dgm:t>
    </dgm:pt>
    <dgm:pt modelId="{9C3407A2-A339-431B-9CC4-F9A2E74465C4}" type="pres">
      <dgm:prSet presAssocID="{3DCA7FEF-1C34-456D-B7F3-A3FE30D53DB2}" presName="root" presStyleCnt="0">
        <dgm:presLayoutVars>
          <dgm:dir/>
          <dgm:resizeHandles val="exact"/>
        </dgm:presLayoutVars>
      </dgm:prSet>
      <dgm:spPr/>
    </dgm:pt>
    <dgm:pt modelId="{5423B418-5118-43E4-8A65-F748D952CEF7}" type="pres">
      <dgm:prSet presAssocID="{0EDB2AD1-88E7-48A5-803A-3D5C1491B2C2}" presName="compNode" presStyleCnt="0"/>
      <dgm:spPr/>
    </dgm:pt>
    <dgm:pt modelId="{5442E8E9-D2FC-4212-8EE1-23ED394EADE3}" type="pres">
      <dgm:prSet presAssocID="{0EDB2AD1-88E7-48A5-803A-3D5C1491B2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049EAB-8548-4F63-B61C-70A56FA34CE3}" type="pres">
      <dgm:prSet presAssocID="{0EDB2AD1-88E7-48A5-803A-3D5C1491B2C2}" presName="spaceRect" presStyleCnt="0"/>
      <dgm:spPr/>
    </dgm:pt>
    <dgm:pt modelId="{E207F67C-BED4-4C12-8B87-A9242BBE7D3B}" type="pres">
      <dgm:prSet presAssocID="{0EDB2AD1-88E7-48A5-803A-3D5C1491B2C2}" presName="textRect" presStyleLbl="revTx" presStyleIdx="0" presStyleCnt="3">
        <dgm:presLayoutVars>
          <dgm:chMax val="1"/>
          <dgm:chPref val="1"/>
        </dgm:presLayoutVars>
      </dgm:prSet>
      <dgm:spPr/>
    </dgm:pt>
    <dgm:pt modelId="{49E8C615-F2EF-4E3E-B034-013D4407B9EF}" type="pres">
      <dgm:prSet presAssocID="{6E6479AD-1DF2-40B2-B5C6-D37770B8C2A0}" presName="sibTrans" presStyleCnt="0"/>
      <dgm:spPr/>
    </dgm:pt>
    <dgm:pt modelId="{896C2E59-B2E7-4264-9795-EBF1B26323EE}" type="pres">
      <dgm:prSet presAssocID="{5AFFD3F3-4784-4E0C-BC77-CCCB411DF951}" presName="compNode" presStyleCnt="0"/>
      <dgm:spPr/>
    </dgm:pt>
    <dgm:pt modelId="{770C08F7-287F-4724-91C0-F5FF1FD9EB9A}" type="pres">
      <dgm:prSet presAssocID="{5AFFD3F3-4784-4E0C-BC77-CCCB411DF9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38AA6DCC-3EBB-480F-ABAB-15F39DCB3D06}" type="pres">
      <dgm:prSet presAssocID="{5AFFD3F3-4784-4E0C-BC77-CCCB411DF951}" presName="spaceRect" presStyleCnt="0"/>
      <dgm:spPr/>
    </dgm:pt>
    <dgm:pt modelId="{10F40573-EC52-41EB-8890-923C4A4A230F}" type="pres">
      <dgm:prSet presAssocID="{5AFFD3F3-4784-4E0C-BC77-CCCB411DF951}" presName="textRect" presStyleLbl="revTx" presStyleIdx="1" presStyleCnt="3">
        <dgm:presLayoutVars>
          <dgm:chMax val="1"/>
          <dgm:chPref val="1"/>
        </dgm:presLayoutVars>
      </dgm:prSet>
      <dgm:spPr/>
    </dgm:pt>
    <dgm:pt modelId="{82C0D076-04F9-4F4B-8187-79B0CE279398}" type="pres">
      <dgm:prSet presAssocID="{8237D70F-5E38-4631-8402-95B0316525D7}" presName="sibTrans" presStyleCnt="0"/>
      <dgm:spPr/>
    </dgm:pt>
    <dgm:pt modelId="{04744816-6CEF-42CB-ABFF-F3F741F785EB}" type="pres">
      <dgm:prSet presAssocID="{ED4F2682-65BC-4683-BBB2-CAD0D86401CE}" presName="compNode" presStyleCnt="0"/>
      <dgm:spPr/>
    </dgm:pt>
    <dgm:pt modelId="{C1F262F2-074C-4C93-8090-A1DB250DBE6F}" type="pres">
      <dgm:prSet presAssocID="{ED4F2682-65BC-4683-BBB2-CAD0D86401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49BF08A1-958F-4D51-BF66-558355923CEA}" type="pres">
      <dgm:prSet presAssocID="{ED4F2682-65BC-4683-BBB2-CAD0D86401CE}" presName="spaceRect" presStyleCnt="0"/>
      <dgm:spPr/>
    </dgm:pt>
    <dgm:pt modelId="{C6F2A59C-3BAD-4ED3-BCF8-6E58B68FEFB1}" type="pres">
      <dgm:prSet presAssocID="{ED4F2682-65BC-4683-BBB2-CAD0D86401C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7B6AA1A-EAB2-4D16-A028-61292B604999}" type="presOf" srcId="{ED4F2682-65BC-4683-BBB2-CAD0D86401CE}" destId="{C6F2A59C-3BAD-4ED3-BCF8-6E58B68FEFB1}" srcOrd="0" destOrd="0" presId="urn:microsoft.com/office/officeart/2018/2/layout/IconLabelList"/>
    <dgm:cxn modelId="{FF058626-85BB-4BAA-B00B-CD0A6F179056}" type="presOf" srcId="{5AFFD3F3-4784-4E0C-BC77-CCCB411DF951}" destId="{10F40573-EC52-41EB-8890-923C4A4A230F}" srcOrd="0" destOrd="0" presId="urn:microsoft.com/office/officeart/2018/2/layout/IconLabelList"/>
    <dgm:cxn modelId="{C2991F2E-13CE-45C1-8E0D-957DFF42E9FF}" srcId="{3DCA7FEF-1C34-456D-B7F3-A3FE30D53DB2}" destId="{0EDB2AD1-88E7-48A5-803A-3D5C1491B2C2}" srcOrd="0" destOrd="0" parTransId="{9384F8F3-2005-4C7B-B2DE-BB0805E44507}" sibTransId="{6E6479AD-1DF2-40B2-B5C6-D37770B8C2A0}"/>
    <dgm:cxn modelId="{96181733-A3C6-404A-8FF1-DC938D2F0E12}" type="presOf" srcId="{3DCA7FEF-1C34-456D-B7F3-A3FE30D53DB2}" destId="{9C3407A2-A339-431B-9CC4-F9A2E74465C4}" srcOrd="0" destOrd="0" presId="urn:microsoft.com/office/officeart/2018/2/layout/IconLabelList"/>
    <dgm:cxn modelId="{B9853D38-77AC-40A0-80A4-170E77A23A63}" type="presOf" srcId="{0EDB2AD1-88E7-48A5-803A-3D5C1491B2C2}" destId="{E207F67C-BED4-4C12-8B87-A9242BBE7D3B}" srcOrd="0" destOrd="0" presId="urn:microsoft.com/office/officeart/2018/2/layout/IconLabelList"/>
    <dgm:cxn modelId="{479A4CC7-A15A-4AF6-A00B-1BAA734073DF}" srcId="{3DCA7FEF-1C34-456D-B7F3-A3FE30D53DB2}" destId="{5AFFD3F3-4784-4E0C-BC77-CCCB411DF951}" srcOrd="1" destOrd="0" parTransId="{EA06456B-C060-49F2-81E8-3940A9959F41}" sibTransId="{8237D70F-5E38-4631-8402-95B0316525D7}"/>
    <dgm:cxn modelId="{DD59ACED-772B-4692-A053-30DAFC528794}" srcId="{3DCA7FEF-1C34-456D-B7F3-A3FE30D53DB2}" destId="{ED4F2682-65BC-4683-BBB2-CAD0D86401CE}" srcOrd="2" destOrd="0" parTransId="{657E7B09-902F-4F8A-BED0-C29BFB405556}" sibTransId="{284ACEA5-8915-4FAA-980E-8653BD771414}"/>
    <dgm:cxn modelId="{6809A68A-DB32-455B-B5B3-FD66287F89BC}" type="presParOf" srcId="{9C3407A2-A339-431B-9CC4-F9A2E74465C4}" destId="{5423B418-5118-43E4-8A65-F748D952CEF7}" srcOrd="0" destOrd="0" presId="urn:microsoft.com/office/officeart/2018/2/layout/IconLabelList"/>
    <dgm:cxn modelId="{E5ACF005-AE92-479F-95FC-B083011EFD4D}" type="presParOf" srcId="{5423B418-5118-43E4-8A65-F748D952CEF7}" destId="{5442E8E9-D2FC-4212-8EE1-23ED394EADE3}" srcOrd="0" destOrd="0" presId="urn:microsoft.com/office/officeart/2018/2/layout/IconLabelList"/>
    <dgm:cxn modelId="{AA937EED-53E1-4B57-A751-E55C11F0810C}" type="presParOf" srcId="{5423B418-5118-43E4-8A65-F748D952CEF7}" destId="{56049EAB-8548-4F63-B61C-70A56FA34CE3}" srcOrd="1" destOrd="0" presId="urn:microsoft.com/office/officeart/2018/2/layout/IconLabelList"/>
    <dgm:cxn modelId="{68DEFAF4-730E-413B-9497-0D33EA8BDDDC}" type="presParOf" srcId="{5423B418-5118-43E4-8A65-F748D952CEF7}" destId="{E207F67C-BED4-4C12-8B87-A9242BBE7D3B}" srcOrd="2" destOrd="0" presId="urn:microsoft.com/office/officeart/2018/2/layout/IconLabelList"/>
    <dgm:cxn modelId="{4B294216-B486-4C1A-AD67-BA94CAA443A5}" type="presParOf" srcId="{9C3407A2-A339-431B-9CC4-F9A2E74465C4}" destId="{49E8C615-F2EF-4E3E-B034-013D4407B9EF}" srcOrd="1" destOrd="0" presId="urn:microsoft.com/office/officeart/2018/2/layout/IconLabelList"/>
    <dgm:cxn modelId="{FBA8E9F6-C56D-4160-B4F2-87DB4C58B2D1}" type="presParOf" srcId="{9C3407A2-A339-431B-9CC4-F9A2E74465C4}" destId="{896C2E59-B2E7-4264-9795-EBF1B26323EE}" srcOrd="2" destOrd="0" presId="urn:microsoft.com/office/officeart/2018/2/layout/IconLabelList"/>
    <dgm:cxn modelId="{380A21FE-21EF-4050-AF71-83FE25A88C7F}" type="presParOf" srcId="{896C2E59-B2E7-4264-9795-EBF1B26323EE}" destId="{770C08F7-287F-4724-91C0-F5FF1FD9EB9A}" srcOrd="0" destOrd="0" presId="urn:microsoft.com/office/officeart/2018/2/layout/IconLabelList"/>
    <dgm:cxn modelId="{DC6A2BCD-FBD9-4A93-AEE9-22392C975C63}" type="presParOf" srcId="{896C2E59-B2E7-4264-9795-EBF1B26323EE}" destId="{38AA6DCC-3EBB-480F-ABAB-15F39DCB3D06}" srcOrd="1" destOrd="0" presId="urn:microsoft.com/office/officeart/2018/2/layout/IconLabelList"/>
    <dgm:cxn modelId="{44D296E5-A303-4F47-AFF0-8A47016A8ADB}" type="presParOf" srcId="{896C2E59-B2E7-4264-9795-EBF1B26323EE}" destId="{10F40573-EC52-41EB-8890-923C4A4A230F}" srcOrd="2" destOrd="0" presId="urn:microsoft.com/office/officeart/2018/2/layout/IconLabelList"/>
    <dgm:cxn modelId="{042758F1-58C5-4BD2-AB5D-518CBF390128}" type="presParOf" srcId="{9C3407A2-A339-431B-9CC4-F9A2E74465C4}" destId="{82C0D076-04F9-4F4B-8187-79B0CE279398}" srcOrd="3" destOrd="0" presId="urn:microsoft.com/office/officeart/2018/2/layout/IconLabelList"/>
    <dgm:cxn modelId="{03982241-5F5A-4710-90AE-B5B0EA7B5131}" type="presParOf" srcId="{9C3407A2-A339-431B-9CC4-F9A2E74465C4}" destId="{04744816-6CEF-42CB-ABFF-F3F741F785EB}" srcOrd="4" destOrd="0" presId="urn:microsoft.com/office/officeart/2018/2/layout/IconLabelList"/>
    <dgm:cxn modelId="{8B3B9C60-ED3E-4747-9D92-7824059A0671}" type="presParOf" srcId="{04744816-6CEF-42CB-ABFF-F3F741F785EB}" destId="{C1F262F2-074C-4C93-8090-A1DB250DBE6F}" srcOrd="0" destOrd="0" presId="urn:microsoft.com/office/officeart/2018/2/layout/IconLabelList"/>
    <dgm:cxn modelId="{55687EDF-6CC7-42A7-B471-0BD6C028C937}" type="presParOf" srcId="{04744816-6CEF-42CB-ABFF-F3F741F785EB}" destId="{49BF08A1-958F-4D51-BF66-558355923CEA}" srcOrd="1" destOrd="0" presId="urn:microsoft.com/office/officeart/2018/2/layout/IconLabelList"/>
    <dgm:cxn modelId="{46154046-2C27-4579-BCF0-6008E73137FF}" type="presParOf" srcId="{04744816-6CEF-42CB-ABFF-F3F741F785EB}" destId="{C6F2A59C-3BAD-4ED3-BCF8-6E58B68FEF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CA7FEF-1C34-456D-B7F3-A3FE30D53DB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DB2AD1-88E7-48A5-803A-3D5C1491B2C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Beweggründe für dieses Projekt</a:t>
          </a:r>
          <a:endParaRPr lang="en-US" dirty="0"/>
        </a:p>
      </dgm:t>
    </dgm:pt>
    <dgm:pt modelId="{9384F8F3-2005-4C7B-B2DE-BB0805E44507}" type="parTrans" cxnId="{C2991F2E-13CE-45C1-8E0D-957DFF42E9FF}">
      <dgm:prSet/>
      <dgm:spPr/>
      <dgm:t>
        <a:bodyPr/>
        <a:lstStyle/>
        <a:p>
          <a:endParaRPr lang="en-US"/>
        </a:p>
      </dgm:t>
    </dgm:pt>
    <dgm:pt modelId="{6E6479AD-1DF2-40B2-B5C6-D37770B8C2A0}" type="sibTrans" cxnId="{C2991F2E-13CE-45C1-8E0D-957DFF42E9FF}">
      <dgm:prSet/>
      <dgm:spPr/>
      <dgm:t>
        <a:bodyPr/>
        <a:lstStyle/>
        <a:p>
          <a:endParaRPr lang="en-US"/>
        </a:p>
      </dgm:t>
    </dgm:pt>
    <dgm:pt modelId="{5AFFD3F3-4784-4E0C-BC77-CCCB411DF95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Einblick in das Thema Musikproduktion</a:t>
          </a:r>
          <a:endParaRPr lang="en-US" dirty="0"/>
        </a:p>
      </dgm:t>
    </dgm:pt>
    <dgm:pt modelId="{EA06456B-C060-49F2-81E8-3940A9959F41}" type="parTrans" cxnId="{479A4CC7-A15A-4AF6-A00B-1BAA734073DF}">
      <dgm:prSet/>
      <dgm:spPr/>
      <dgm:t>
        <a:bodyPr/>
        <a:lstStyle/>
        <a:p>
          <a:endParaRPr lang="en-US"/>
        </a:p>
      </dgm:t>
    </dgm:pt>
    <dgm:pt modelId="{8237D70F-5E38-4631-8402-95B0316525D7}" type="sibTrans" cxnId="{479A4CC7-A15A-4AF6-A00B-1BAA734073DF}">
      <dgm:prSet/>
      <dgm:spPr/>
      <dgm:t>
        <a:bodyPr/>
        <a:lstStyle/>
        <a:p>
          <a:endParaRPr lang="en-US"/>
        </a:p>
      </dgm:t>
    </dgm:pt>
    <dgm:pt modelId="{ED4F2682-65BC-4683-BBB2-CAD0D86401C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Warum MIDI?</a:t>
          </a:r>
          <a:endParaRPr lang="en-US" dirty="0"/>
        </a:p>
      </dgm:t>
    </dgm:pt>
    <dgm:pt modelId="{657E7B09-902F-4F8A-BED0-C29BFB405556}" type="parTrans" cxnId="{DD59ACED-772B-4692-A053-30DAFC528794}">
      <dgm:prSet/>
      <dgm:spPr/>
      <dgm:t>
        <a:bodyPr/>
        <a:lstStyle/>
        <a:p>
          <a:endParaRPr lang="en-US"/>
        </a:p>
      </dgm:t>
    </dgm:pt>
    <dgm:pt modelId="{284ACEA5-8915-4FAA-980E-8653BD771414}" type="sibTrans" cxnId="{DD59ACED-772B-4692-A053-30DAFC528794}">
      <dgm:prSet/>
      <dgm:spPr/>
      <dgm:t>
        <a:bodyPr/>
        <a:lstStyle/>
        <a:p>
          <a:endParaRPr lang="en-US"/>
        </a:p>
      </dgm:t>
    </dgm:pt>
    <dgm:pt modelId="{9C3407A2-A339-431B-9CC4-F9A2E74465C4}" type="pres">
      <dgm:prSet presAssocID="{3DCA7FEF-1C34-456D-B7F3-A3FE30D53DB2}" presName="root" presStyleCnt="0">
        <dgm:presLayoutVars>
          <dgm:dir/>
          <dgm:resizeHandles val="exact"/>
        </dgm:presLayoutVars>
      </dgm:prSet>
      <dgm:spPr/>
    </dgm:pt>
    <dgm:pt modelId="{5423B418-5118-43E4-8A65-F748D952CEF7}" type="pres">
      <dgm:prSet presAssocID="{0EDB2AD1-88E7-48A5-803A-3D5C1491B2C2}" presName="compNode" presStyleCnt="0"/>
      <dgm:spPr/>
    </dgm:pt>
    <dgm:pt modelId="{5442E8E9-D2FC-4212-8EE1-23ED394EADE3}" type="pres">
      <dgm:prSet presAssocID="{0EDB2AD1-88E7-48A5-803A-3D5C1491B2C2}" presName="iconRect" presStyleLbl="node1" presStyleIdx="0" presStyleCnt="3" custLinFactY="-8876" custLinFactNeighborX="126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049EAB-8548-4F63-B61C-70A56FA34CE3}" type="pres">
      <dgm:prSet presAssocID="{0EDB2AD1-88E7-48A5-803A-3D5C1491B2C2}" presName="spaceRect" presStyleCnt="0"/>
      <dgm:spPr/>
    </dgm:pt>
    <dgm:pt modelId="{E207F67C-BED4-4C12-8B87-A9242BBE7D3B}" type="pres">
      <dgm:prSet presAssocID="{0EDB2AD1-88E7-48A5-803A-3D5C1491B2C2}" presName="textRect" presStyleLbl="revTx" presStyleIdx="0" presStyleCnt="3" custLinFactY="-100000" custLinFactNeighborY="-140295">
        <dgm:presLayoutVars>
          <dgm:chMax val="1"/>
          <dgm:chPref val="1"/>
        </dgm:presLayoutVars>
      </dgm:prSet>
      <dgm:spPr/>
    </dgm:pt>
    <dgm:pt modelId="{49E8C615-F2EF-4E3E-B034-013D4407B9EF}" type="pres">
      <dgm:prSet presAssocID="{6E6479AD-1DF2-40B2-B5C6-D37770B8C2A0}" presName="sibTrans" presStyleCnt="0"/>
      <dgm:spPr/>
    </dgm:pt>
    <dgm:pt modelId="{896C2E59-B2E7-4264-9795-EBF1B26323EE}" type="pres">
      <dgm:prSet presAssocID="{5AFFD3F3-4784-4E0C-BC77-CCCB411DF951}" presName="compNode" presStyleCnt="0"/>
      <dgm:spPr/>
    </dgm:pt>
    <dgm:pt modelId="{770C08F7-287F-4724-91C0-F5FF1FD9EB9A}" type="pres">
      <dgm:prSet presAssocID="{5AFFD3F3-4784-4E0C-BC77-CCCB411DF951}" presName="iconRect" presStyleLbl="node1" presStyleIdx="1" presStyleCnt="3" custLinFactY="-8876" custLinFactNeighborX="126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38AA6DCC-3EBB-480F-ABAB-15F39DCB3D06}" type="pres">
      <dgm:prSet presAssocID="{5AFFD3F3-4784-4E0C-BC77-CCCB411DF951}" presName="spaceRect" presStyleCnt="0"/>
      <dgm:spPr/>
    </dgm:pt>
    <dgm:pt modelId="{10F40573-EC52-41EB-8890-923C4A4A230F}" type="pres">
      <dgm:prSet presAssocID="{5AFFD3F3-4784-4E0C-BC77-CCCB411DF951}" presName="textRect" presStyleLbl="revTx" presStyleIdx="1" presStyleCnt="3" custLinFactY="-100000" custLinFactNeighborY="-140295">
        <dgm:presLayoutVars>
          <dgm:chMax val="1"/>
          <dgm:chPref val="1"/>
        </dgm:presLayoutVars>
      </dgm:prSet>
      <dgm:spPr/>
    </dgm:pt>
    <dgm:pt modelId="{82C0D076-04F9-4F4B-8187-79B0CE279398}" type="pres">
      <dgm:prSet presAssocID="{8237D70F-5E38-4631-8402-95B0316525D7}" presName="sibTrans" presStyleCnt="0"/>
      <dgm:spPr/>
    </dgm:pt>
    <dgm:pt modelId="{04744816-6CEF-42CB-ABFF-F3F741F785EB}" type="pres">
      <dgm:prSet presAssocID="{ED4F2682-65BC-4683-BBB2-CAD0D86401CE}" presName="compNode" presStyleCnt="0"/>
      <dgm:spPr/>
    </dgm:pt>
    <dgm:pt modelId="{C1F262F2-074C-4C93-8090-A1DB250DBE6F}" type="pres">
      <dgm:prSet presAssocID="{ED4F2682-65BC-4683-BBB2-CAD0D86401CE}" presName="iconRect" presStyleLbl="node1" presStyleIdx="2" presStyleCnt="3" custLinFactY="-8876" custLinFactNeighborX="126" custLinFactNeighborY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49BF08A1-958F-4D51-BF66-558355923CEA}" type="pres">
      <dgm:prSet presAssocID="{ED4F2682-65BC-4683-BBB2-CAD0D86401CE}" presName="spaceRect" presStyleCnt="0"/>
      <dgm:spPr/>
    </dgm:pt>
    <dgm:pt modelId="{C6F2A59C-3BAD-4ED3-BCF8-6E58B68FEFB1}" type="pres">
      <dgm:prSet presAssocID="{ED4F2682-65BC-4683-BBB2-CAD0D86401CE}" presName="textRect" presStyleLbl="revTx" presStyleIdx="2" presStyleCnt="3" custLinFactY="-100000" custLinFactNeighborY="-140295">
        <dgm:presLayoutVars>
          <dgm:chMax val="1"/>
          <dgm:chPref val="1"/>
        </dgm:presLayoutVars>
      </dgm:prSet>
      <dgm:spPr/>
    </dgm:pt>
  </dgm:ptLst>
  <dgm:cxnLst>
    <dgm:cxn modelId="{77B6AA1A-EAB2-4D16-A028-61292B604999}" type="presOf" srcId="{ED4F2682-65BC-4683-BBB2-CAD0D86401CE}" destId="{C6F2A59C-3BAD-4ED3-BCF8-6E58B68FEFB1}" srcOrd="0" destOrd="0" presId="urn:microsoft.com/office/officeart/2018/2/layout/IconLabelList"/>
    <dgm:cxn modelId="{FF058626-85BB-4BAA-B00B-CD0A6F179056}" type="presOf" srcId="{5AFFD3F3-4784-4E0C-BC77-CCCB411DF951}" destId="{10F40573-EC52-41EB-8890-923C4A4A230F}" srcOrd="0" destOrd="0" presId="urn:microsoft.com/office/officeart/2018/2/layout/IconLabelList"/>
    <dgm:cxn modelId="{C2991F2E-13CE-45C1-8E0D-957DFF42E9FF}" srcId="{3DCA7FEF-1C34-456D-B7F3-A3FE30D53DB2}" destId="{0EDB2AD1-88E7-48A5-803A-3D5C1491B2C2}" srcOrd="0" destOrd="0" parTransId="{9384F8F3-2005-4C7B-B2DE-BB0805E44507}" sibTransId="{6E6479AD-1DF2-40B2-B5C6-D37770B8C2A0}"/>
    <dgm:cxn modelId="{96181733-A3C6-404A-8FF1-DC938D2F0E12}" type="presOf" srcId="{3DCA7FEF-1C34-456D-B7F3-A3FE30D53DB2}" destId="{9C3407A2-A339-431B-9CC4-F9A2E74465C4}" srcOrd="0" destOrd="0" presId="urn:microsoft.com/office/officeart/2018/2/layout/IconLabelList"/>
    <dgm:cxn modelId="{B9853D38-77AC-40A0-80A4-170E77A23A63}" type="presOf" srcId="{0EDB2AD1-88E7-48A5-803A-3D5C1491B2C2}" destId="{E207F67C-BED4-4C12-8B87-A9242BBE7D3B}" srcOrd="0" destOrd="0" presId="urn:microsoft.com/office/officeart/2018/2/layout/IconLabelList"/>
    <dgm:cxn modelId="{479A4CC7-A15A-4AF6-A00B-1BAA734073DF}" srcId="{3DCA7FEF-1C34-456D-B7F3-A3FE30D53DB2}" destId="{5AFFD3F3-4784-4E0C-BC77-CCCB411DF951}" srcOrd="1" destOrd="0" parTransId="{EA06456B-C060-49F2-81E8-3940A9959F41}" sibTransId="{8237D70F-5E38-4631-8402-95B0316525D7}"/>
    <dgm:cxn modelId="{DD59ACED-772B-4692-A053-30DAFC528794}" srcId="{3DCA7FEF-1C34-456D-B7F3-A3FE30D53DB2}" destId="{ED4F2682-65BC-4683-BBB2-CAD0D86401CE}" srcOrd="2" destOrd="0" parTransId="{657E7B09-902F-4F8A-BED0-C29BFB405556}" sibTransId="{284ACEA5-8915-4FAA-980E-8653BD771414}"/>
    <dgm:cxn modelId="{6809A68A-DB32-455B-B5B3-FD66287F89BC}" type="presParOf" srcId="{9C3407A2-A339-431B-9CC4-F9A2E74465C4}" destId="{5423B418-5118-43E4-8A65-F748D952CEF7}" srcOrd="0" destOrd="0" presId="urn:microsoft.com/office/officeart/2018/2/layout/IconLabelList"/>
    <dgm:cxn modelId="{E5ACF005-AE92-479F-95FC-B083011EFD4D}" type="presParOf" srcId="{5423B418-5118-43E4-8A65-F748D952CEF7}" destId="{5442E8E9-D2FC-4212-8EE1-23ED394EADE3}" srcOrd="0" destOrd="0" presId="urn:microsoft.com/office/officeart/2018/2/layout/IconLabelList"/>
    <dgm:cxn modelId="{AA937EED-53E1-4B57-A751-E55C11F0810C}" type="presParOf" srcId="{5423B418-5118-43E4-8A65-F748D952CEF7}" destId="{56049EAB-8548-4F63-B61C-70A56FA34CE3}" srcOrd="1" destOrd="0" presId="urn:microsoft.com/office/officeart/2018/2/layout/IconLabelList"/>
    <dgm:cxn modelId="{68DEFAF4-730E-413B-9497-0D33EA8BDDDC}" type="presParOf" srcId="{5423B418-5118-43E4-8A65-F748D952CEF7}" destId="{E207F67C-BED4-4C12-8B87-A9242BBE7D3B}" srcOrd="2" destOrd="0" presId="urn:microsoft.com/office/officeart/2018/2/layout/IconLabelList"/>
    <dgm:cxn modelId="{4B294216-B486-4C1A-AD67-BA94CAA443A5}" type="presParOf" srcId="{9C3407A2-A339-431B-9CC4-F9A2E74465C4}" destId="{49E8C615-F2EF-4E3E-B034-013D4407B9EF}" srcOrd="1" destOrd="0" presId="urn:microsoft.com/office/officeart/2018/2/layout/IconLabelList"/>
    <dgm:cxn modelId="{FBA8E9F6-C56D-4160-B4F2-87DB4C58B2D1}" type="presParOf" srcId="{9C3407A2-A339-431B-9CC4-F9A2E74465C4}" destId="{896C2E59-B2E7-4264-9795-EBF1B26323EE}" srcOrd="2" destOrd="0" presId="urn:microsoft.com/office/officeart/2018/2/layout/IconLabelList"/>
    <dgm:cxn modelId="{380A21FE-21EF-4050-AF71-83FE25A88C7F}" type="presParOf" srcId="{896C2E59-B2E7-4264-9795-EBF1B26323EE}" destId="{770C08F7-287F-4724-91C0-F5FF1FD9EB9A}" srcOrd="0" destOrd="0" presId="urn:microsoft.com/office/officeart/2018/2/layout/IconLabelList"/>
    <dgm:cxn modelId="{DC6A2BCD-FBD9-4A93-AEE9-22392C975C63}" type="presParOf" srcId="{896C2E59-B2E7-4264-9795-EBF1B26323EE}" destId="{38AA6DCC-3EBB-480F-ABAB-15F39DCB3D06}" srcOrd="1" destOrd="0" presId="urn:microsoft.com/office/officeart/2018/2/layout/IconLabelList"/>
    <dgm:cxn modelId="{44D296E5-A303-4F47-AFF0-8A47016A8ADB}" type="presParOf" srcId="{896C2E59-B2E7-4264-9795-EBF1B26323EE}" destId="{10F40573-EC52-41EB-8890-923C4A4A230F}" srcOrd="2" destOrd="0" presId="urn:microsoft.com/office/officeart/2018/2/layout/IconLabelList"/>
    <dgm:cxn modelId="{042758F1-58C5-4BD2-AB5D-518CBF390128}" type="presParOf" srcId="{9C3407A2-A339-431B-9CC4-F9A2E74465C4}" destId="{82C0D076-04F9-4F4B-8187-79B0CE279398}" srcOrd="3" destOrd="0" presId="urn:microsoft.com/office/officeart/2018/2/layout/IconLabelList"/>
    <dgm:cxn modelId="{03982241-5F5A-4710-90AE-B5B0EA7B5131}" type="presParOf" srcId="{9C3407A2-A339-431B-9CC4-F9A2E74465C4}" destId="{04744816-6CEF-42CB-ABFF-F3F741F785EB}" srcOrd="4" destOrd="0" presId="urn:microsoft.com/office/officeart/2018/2/layout/IconLabelList"/>
    <dgm:cxn modelId="{8B3B9C60-ED3E-4747-9D92-7824059A0671}" type="presParOf" srcId="{04744816-6CEF-42CB-ABFF-F3F741F785EB}" destId="{C1F262F2-074C-4C93-8090-A1DB250DBE6F}" srcOrd="0" destOrd="0" presId="urn:microsoft.com/office/officeart/2018/2/layout/IconLabelList"/>
    <dgm:cxn modelId="{55687EDF-6CC7-42A7-B471-0BD6C028C937}" type="presParOf" srcId="{04744816-6CEF-42CB-ABFF-F3F741F785EB}" destId="{49BF08A1-958F-4D51-BF66-558355923CEA}" srcOrd="1" destOrd="0" presId="urn:microsoft.com/office/officeart/2018/2/layout/IconLabelList"/>
    <dgm:cxn modelId="{46154046-2C27-4579-BCF0-6008E73137FF}" type="presParOf" srcId="{04744816-6CEF-42CB-ABFF-F3F741F785EB}" destId="{C6F2A59C-3BAD-4ED3-BCF8-6E58B68FEF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A4F375-CB89-498F-9CCE-E5562FA686DD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EC94F6-C70E-4CF9-8855-82780573B65A}">
      <dgm:prSet/>
      <dgm:spPr/>
      <dgm:t>
        <a:bodyPr/>
        <a:lstStyle/>
        <a:p>
          <a:r>
            <a:rPr lang="de-DE" dirty="0"/>
            <a:t>Noten und Akkorde in das MIDI-Format umwandeln.</a:t>
          </a:r>
          <a:endParaRPr lang="en-US" dirty="0"/>
        </a:p>
      </dgm:t>
    </dgm:pt>
    <dgm:pt modelId="{E90D5BF3-2BCD-4F68-9402-9DB08CFFB949}" type="parTrans" cxnId="{9AF74A77-DE91-4996-9440-4D6CA43BAD12}">
      <dgm:prSet/>
      <dgm:spPr/>
      <dgm:t>
        <a:bodyPr/>
        <a:lstStyle/>
        <a:p>
          <a:endParaRPr lang="en-US"/>
        </a:p>
      </dgm:t>
    </dgm:pt>
    <dgm:pt modelId="{FCED6BCA-FFA6-437B-B159-5AA6EBD8102C}" type="sibTrans" cxnId="{9AF74A77-DE91-4996-9440-4D6CA43BAD12}">
      <dgm:prSet/>
      <dgm:spPr/>
      <dgm:t>
        <a:bodyPr/>
        <a:lstStyle/>
        <a:p>
          <a:endParaRPr lang="en-US"/>
        </a:p>
      </dgm:t>
    </dgm:pt>
    <dgm:pt modelId="{97F3E0B0-AEF2-4466-8031-88255532FF1C}">
      <dgm:prSet/>
      <dgm:spPr/>
      <dgm:t>
        <a:bodyPr/>
        <a:lstStyle/>
        <a:p>
          <a:r>
            <a:rPr lang="de-DE"/>
            <a:t>Möglichst geringe Latenz</a:t>
          </a:r>
          <a:endParaRPr lang="en-US"/>
        </a:p>
      </dgm:t>
    </dgm:pt>
    <dgm:pt modelId="{4E555EF1-1205-4C47-BC78-57B34AC2F930}" type="parTrans" cxnId="{10E8716A-02F7-4C2B-9466-7F882DA6A5EC}">
      <dgm:prSet/>
      <dgm:spPr/>
      <dgm:t>
        <a:bodyPr/>
        <a:lstStyle/>
        <a:p>
          <a:endParaRPr lang="en-US"/>
        </a:p>
      </dgm:t>
    </dgm:pt>
    <dgm:pt modelId="{89BD1144-E726-4419-BCE4-7639F55358E0}" type="sibTrans" cxnId="{10E8716A-02F7-4C2B-9466-7F882DA6A5EC}">
      <dgm:prSet/>
      <dgm:spPr/>
      <dgm:t>
        <a:bodyPr/>
        <a:lstStyle/>
        <a:p>
          <a:endParaRPr lang="en-US"/>
        </a:p>
      </dgm:t>
    </dgm:pt>
    <dgm:pt modelId="{3919E42E-16FD-435C-93DE-59419CCF32D9}">
      <dgm:prSet/>
      <dgm:spPr/>
      <dgm:t>
        <a:bodyPr/>
        <a:lstStyle/>
        <a:p>
          <a:r>
            <a:rPr lang="de-DE"/>
            <a:t>MIDI-Signale an die USB-Schnittstelle eines PCs übertragen</a:t>
          </a:r>
          <a:endParaRPr lang="en-US"/>
        </a:p>
      </dgm:t>
    </dgm:pt>
    <dgm:pt modelId="{10AE5F6C-F048-4E3C-8A1B-2701219B927E}" type="parTrans" cxnId="{B9EA8664-80CD-41C7-BFFE-19DB6886682C}">
      <dgm:prSet/>
      <dgm:spPr/>
      <dgm:t>
        <a:bodyPr/>
        <a:lstStyle/>
        <a:p>
          <a:endParaRPr lang="en-US"/>
        </a:p>
      </dgm:t>
    </dgm:pt>
    <dgm:pt modelId="{9F0B1394-2475-4A85-B856-EC16B6BD8AE0}" type="sibTrans" cxnId="{B9EA8664-80CD-41C7-BFFE-19DB6886682C}">
      <dgm:prSet/>
      <dgm:spPr/>
      <dgm:t>
        <a:bodyPr/>
        <a:lstStyle/>
        <a:p>
          <a:endParaRPr lang="en-US"/>
        </a:p>
      </dgm:t>
    </dgm:pt>
    <dgm:pt modelId="{786F2138-C4B0-4B34-8FD0-B0021A686FE6}">
      <dgm:prSet/>
      <dgm:spPr/>
      <dgm:t>
        <a:bodyPr/>
        <a:lstStyle/>
        <a:p>
          <a:r>
            <a:rPr lang="de-DE" dirty="0"/>
            <a:t>Signale können am PC beliebig interpretiert werden</a:t>
          </a:r>
          <a:endParaRPr lang="en-US" dirty="0"/>
        </a:p>
      </dgm:t>
    </dgm:pt>
    <dgm:pt modelId="{C9AFCC4A-2AE7-4AFF-9C10-9C56A5AAD09C}" type="parTrans" cxnId="{11389E2C-ABF3-46B3-A453-81F07E10DC09}">
      <dgm:prSet/>
      <dgm:spPr/>
      <dgm:t>
        <a:bodyPr/>
        <a:lstStyle/>
        <a:p>
          <a:endParaRPr lang="en-US"/>
        </a:p>
      </dgm:t>
    </dgm:pt>
    <dgm:pt modelId="{35787843-631C-4EAE-8925-1BEB835B16DC}" type="sibTrans" cxnId="{11389E2C-ABF3-46B3-A453-81F07E10DC09}">
      <dgm:prSet/>
      <dgm:spPr/>
      <dgm:t>
        <a:bodyPr/>
        <a:lstStyle/>
        <a:p>
          <a:endParaRPr lang="en-US"/>
        </a:p>
      </dgm:t>
    </dgm:pt>
    <dgm:pt modelId="{612BEF32-3587-4316-8C7C-824773DF812D}" type="pres">
      <dgm:prSet presAssocID="{7FA4F375-CB89-498F-9CCE-E5562FA686DD}" presName="vert0" presStyleCnt="0">
        <dgm:presLayoutVars>
          <dgm:dir/>
          <dgm:animOne val="branch"/>
          <dgm:animLvl val="lvl"/>
        </dgm:presLayoutVars>
      </dgm:prSet>
      <dgm:spPr/>
    </dgm:pt>
    <dgm:pt modelId="{FB8CD72C-0590-4413-A554-4609829DC796}" type="pres">
      <dgm:prSet presAssocID="{D1EC94F6-C70E-4CF9-8855-82780573B65A}" presName="thickLine" presStyleLbl="alignNode1" presStyleIdx="0" presStyleCnt="4"/>
      <dgm:spPr/>
    </dgm:pt>
    <dgm:pt modelId="{E66B6F9E-389A-41C8-AA17-989C6293DEFB}" type="pres">
      <dgm:prSet presAssocID="{D1EC94F6-C70E-4CF9-8855-82780573B65A}" presName="horz1" presStyleCnt="0"/>
      <dgm:spPr/>
    </dgm:pt>
    <dgm:pt modelId="{9418D86C-4D65-4D51-9300-1F1EDDC11864}" type="pres">
      <dgm:prSet presAssocID="{D1EC94F6-C70E-4CF9-8855-82780573B65A}" presName="tx1" presStyleLbl="revTx" presStyleIdx="0" presStyleCnt="4"/>
      <dgm:spPr/>
    </dgm:pt>
    <dgm:pt modelId="{4FA1BD0E-39C2-4122-9254-9DC18A059867}" type="pres">
      <dgm:prSet presAssocID="{D1EC94F6-C70E-4CF9-8855-82780573B65A}" presName="vert1" presStyleCnt="0"/>
      <dgm:spPr/>
    </dgm:pt>
    <dgm:pt modelId="{E29FFB63-011B-4EEF-84B7-B9CEA2A62E09}" type="pres">
      <dgm:prSet presAssocID="{97F3E0B0-AEF2-4466-8031-88255532FF1C}" presName="thickLine" presStyleLbl="alignNode1" presStyleIdx="1" presStyleCnt="4"/>
      <dgm:spPr/>
    </dgm:pt>
    <dgm:pt modelId="{37C9925F-3429-4604-82D6-59723191EB92}" type="pres">
      <dgm:prSet presAssocID="{97F3E0B0-AEF2-4466-8031-88255532FF1C}" presName="horz1" presStyleCnt="0"/>
      <dgm:spPr/>
    </dgm:pt>
    <dgm:pt modelId="{DF99CE83-1FE8-4B6F-8EF2-593C57D7751B}" type="pres">
      <dgm:prSet presAssocID="{97F3E0B0-AEF2-4466-8031-88255532FF1C}" presName="tx1" presStyleLbl="revTx" presStyleIdx="1" presStyleCnt="4"/>
      <dgm:spPr/>
    </dgm:pt>
    <dgm:pt modelId="{711E9053-EB21-495D-B3E1-1458D9995A49}" type="pres">
      <dgm:prSet presAssocID="{97F3E0B0-AEF2-4466-8031-88255532FF1C}" presName="vert1" presStyleCnt="0"/>
      <dgm:spPr/>
    </dgm:pt>
    <dgm:pt modelId="{728BF7BC-5AAD-49B6-AB16-08F9F94D66A5}" type="pres">
      <dgm:prSet presAssocID="{3919E42E-16FD-435C-93DE-59419CCF32D9}" presName="thickLine" presStyleLbl="alignNode1" presStyleIdx="2" presStyleCnt="4"/>
      <dgm:spPr/>
    </dgm:pt>
    <dgm:pt modelId="{797CF3A5-3F00-4747-B918-39E6F74C618D}" type="pres">
      <dgm:prSet presAssocID="{3919E42E-16FD-435C-93DE-59419CCF32D9}" presName="horz1" presStyleCnt="0"/>
      <dgm:spPr/>
    </dgm:pt>
    <dgm:pt modelId="{30B5600B-8BA1-49F5-90AF-3CFBC1CCEFEA}" type="pres">
      <dgm:prSet presAssocID="{3919E42E-16FD-435C-93DE-59419CCF32D9}" presName="tx1" presStyleLbl="revTx" presStyleIdx="2" presStyleCnt="4"/>
      <dgm:spPr/>
    </dgm:pt>
    <dgm:pt modelId="{01E715F3-3C26-4FB9-B6BA-03F17A46831F}" type="pres">
      <dgm:prSet presAssocID="{3919E42E-16FD-435C-93DE-59419CCF32D9}" presName="vert1" presStyleCnt="0"/>
      <dgm:spPr/>
    </dgm:pt>
    <dgm:pt modelId="{9B57CC13-9C7F-454D-A8F3-2C8B2354924B}" type="pres">
      <dgm:prSet presAssocID="{786F2138-C4B0-4B34-8FD0-B0021A686FE6}" presName="thickLine" presStyleLbl="alignNode1" presStyleIdx="3" presStyleCnt="4"/>
      <dgm:spPr/>
    </dgm:pt>
    <dgm:pt modelId="{E1047237-F6B4-4A61-9B58-31DCA83C7FC8}" type="pres">
      <dgm:prSet presAssocID="{786F2138-C4B0-4B34-8FD0-B0021A686FE6}" presName="horz1" presStyleCnt="0"/>
      <dgm:spPr/>
    </dgm:pt>
    <dgm:pt modelId="{0BD13B99-77CF-4BDE-8299-4D1DA0C4905A}" type="pres">
      <dgm:prSet presAssocID="{786F2138-C4B0-4B34-8FD0-B0021A686FE6}" presName="tx1" presStyleLbl="revTx" presStyleIdx="3" presStyleCnt="4"/>
      <dgm:spPr/>
    </dgm:pt>
    <dgm:pt modelId="{DA65EB4F-6871-4F37-8942-C6564B51BD60}" type="pres">
      <dgm:prSet presAssocID="{786F2138-C4B0-4B34-8FD0-B0021A686FE6}" presName="vert1" presStyleCnt="0"/>
      <dgm:spPr/>
    </dgm:pt>
  </dgm:ptLst>
  <dgm:cxnLst>
    <dgm:cxn modelId="{11389E2C-ABF3-46B3-A453-81F07E10DC09}" srcId="{7FA4F375-CB89-498F-9CCE-E5562FA686DD}" destId="{786F2138-C4B0-4B34-8FD0-B0021A686FE6}" srcOrd="3" destOrd="0" parTransId="{C9AFCC4A-2AE7-4AFF-9C10-9C56A5AAD09C}" sibTransId="{35787843-631C-4EAE-8925-1BEB835B16DC}"/>
    <dgm:cxn modelId="{B9EA8664-80CD-41C7-BFFE-19DB6886682C}" srcId="{7FA4F375-CB89-498F-9CCE-E5562FA686DD}" destId="{3919E42E-16FD-435C-93DE-59419CCF32D9}" srcOrd="2" destOrd="0" parTransId="{10AE5F6C-F048-4E3C-8A1B-2701219B927E}" sibTransId="{9F0B1394-2475-4A85-B856-EC16B6BD8AE0}"/>
    <dgm:cxn modelId="{E0655F67-AFD0-4332-B7EE-8410B4FCAA23}" type="presOf" srcId="{786F2138-C4B0-4B34-8FD0-B0021A686FE6}" destId="{0BD13B99-77CF-4BDE-8299-4D1DA0C4905A}" srcOrd="0" destOrd="0" presId="urn:microsoft.com/office/officeart/2008/layout/LinedList"/>
    <dgm:cxn modelId="{10E8716A-02F7-4C2B-9466-7F882DA6A5EC}" srcId="{7FA4F375-CB89-498F-9CCE-E5562FA686DD}" destId="{97F3E0B0-AEF2-4466-8031-88255532FF1C}" srcOrd="1" destOrd="0" parTransId="{4E555EF1-1205-4C47-BC78-57B34AC2F930}" sibTransId="{89BD1144-E726-4419-BCE4-7639F55358E0}"/>
    <dgm:cxn modelId="{9AF74A77-DE91-4996-9440-4D6CA43BAD12}" srcId="{7FA4F375-CB89-498F-9CCE-E5562FA686DD}" destId="{D1EC94F6-C70E-4CF9-8855-82780573B65A}" srcOrd="0" destOrd="0" parTransId="{E90D5BF3-2BCD-4F68-9402-9DB08CFFB949}" sibTransId="{FCED6BCA-FFA6-437B-B159-5AA6EBD8102C}"/>
    <dgm:cxn modelId="{E674DE7B-A787-4B52-AE77-2F4303E1A975}" type="presOf" srcId="{3919E42E-16FD-435C-93DE-59419CCF32D9}" destId="{30B5600B-8BA1-49F5-90AF-3CFBC1CCEFEA}" srcOrd="0" destOrd="0" presId="urn:microsoft.com/office/officeart/2008/layout/LinedList"/>
    <dgm:cxn modelId="{996C44D1-9961-4EF0-BEFC-4221B0FD5EA1}" type="presOf" srcId="{D1EC94F6-C70E-4CF9-8855-82780573B65A}" destId="{9418D86C-4D65-4D51-9300-1F1EDDC11864}" srcOrd="0" destOrd="0" presId="urn:microsoft.com/office/officeart/2008/layout/LinedList"/>
    <dgm:cxn modelId="{CA522AE9-BA4A-451B-8B07-63ACC81120CE}" type="presOf" srcId="{97F3E0B0-AEF2-4466-8031-88255532FF1C}" destId="{DF99CE83-1FE8-4B6F-8EF2-593C57D7751B}" srcOrd="0" destOrd="0" presId="urn:microsoft.com/office/officeart/2008/layout/LinedList"/>
    <dgm:cxn modelId="{A27FE2F3-EF78-49A3-ABD6-CB5FD9075E4D}" type="presOf" srcId="{7FA4F375-CB89-498F-9CCE-E5562FA686DD}" destId="{612BEF32-3587-4316-8C7C-824773DF812D}" srcOrd="0" destOrd="0" presId="urn:microsoft.com/office/officeart/2008/layout/LinedList"/>
    <dgm:cxn modelId="{E5F9E907-0812-4CF0-B28D-BB7453C713D2}" type="presParOf" srcId="{612BEF32-3587-4316-8C7C-824773DF812D}" destId="{FB8CD72C-0590-4413-A554-4609829DC796}" srcOrd="0" destOrd="0" presId="urn:microsoft.com/office/officeart/2008/layout/LinedList"/>
    <dgm:cxn modelId="{D51A3416-5E2F-44FB-8869-CD58972CC568}" type="presParOf" srcId="{612BEF32-3587-4316-8C7C-824773DF812D}" destId="{E66B6F9E-389A-41C8-AA17-989C6293DEFB}" srcOrd="1" destOrd="0" presId="urn:microsoft.com/office/officeart/2008/layout/LinedList"/>
    <dgm:cxn modelId="{700F3223-38D9-4F06-8D10-83564B61F079}" type="presParOf" srcId="{E66B6F9E-389A-41C8-AA17-989C6293DEFB}" destId="{9418D86C-4D65-4D51-9300-1F1EDDC11864}" srcOrd="0" destOrd="0" presId="urn:microsoft.com/office/officeart/2008/layout/LinedList"/>
    <dgm:cxn modelId="{1A8303C7-7ACF-40B3-910D-786ABF7B3A29}" type="presParOf" srcId="{E66B6F9E-389A-41C8-AA17-989C6293DEFB}" destId="{4FA1BD0E-39C2-4122-9254-9DC18A059867}" srcOrd="1" destOrd="0" presId="urn:microsoft.com/office/officeart/2008/layout/LinedList"/>
    <dgm:cxn modelId="{FC370C5E-4B6C-44A5-93DC-E4E9ED3E7BE7}" type="presParOf" srcId="{612BEF32-3587-4316-8C7C-824773DF812D}" destId="{E29FFB63-011B-4EEF-84B7-B9CEA2A62E09}" srcOrd="2" destOrd="0" presId="urn:microsoft.com/office/officeart/2008/layout/LinedList"/>
    <dgm:cxn modelId="{05B8C889-1A7D-489D-A5F3-F4A45768D585}" type="presParOf" srcId="{612BEF32-3587-4316-8C7C-824773DF812D}" destId="{37C9925F-3429-4604-82D6-59723191EB92}" srcOrd="3" destOrd="0" presId="urn:microsoft.com/office/officeart/2008/layout/LinedList"/>
    <dgm:cxn modelId="{DC9B0374-26C9-4075-BFB2-8ADBFC4B1F72}" type="presParOf" srcId="{37C9925F-3429-4604-82D6-59723191EB92}" destId="{DF99CE83-1FE8-4B6F-8EF2-593C57D7751B}" srcOrd="0" destOrd="0" presId="urn:microsoft.com/office/officeart/2008/layout/LinedList"/>
    <dgm:cxn modelId="{EE73C44B-FC4F-4209-BF78-D29FAE0E8B45}" type="presParOf" srcId="{37C9925F-3429-4604-82D6-59723191EB92}" destId="{711E9053-EB21-495D-B3E1-1458D9995A49}" srcOrd="1" destOrd="0" presId="urn:microsoft.com/office/officeart/2008/layout/LinedList"/>
    <dgm:cxn modelId="{2618A0FF-07C2-41CE-96DF-FFD5E8F38125}" type="presParOf" srcId="{612BEF32-3587-4316-8C7C-824773DF812D}" destId="{728BF7BC-5AAD-49B6-AB16-08F9F94D66A5}" srcOrd="4" destOrd="0" presId="urn:microsoft.com/office/officeart/2008/layout/LinedList"/>
    <dgm:cxn modelId="{FB7271D2-331F-413C-B481-B35D239B25EA}" type="presParOf" srcId="{612BEF32-3587-4316-8C7C-824773DF812D}" destId="{797CF3A5-3F00-4747-B918-39E6F74C618D}" srcOrd="5" destOrd="0" presId="urn:microsoft.com/office/officeart/2008/layout/LinedList"/>
    <dgm:cxn modelId="{22EC4A87-7677-414F-B429-ECC21E534239}" type="presParOf" srcId="{797CF3A5-3F00-4747-B918-39E6F74C618D}" destId="{30B5600B-8BA1-49F5-90AF-3CFBC1CCEFEA}" srcOrd="0" destOrd="0" presId="urn:microsoft.com/office/officeart/2008/layout/LinedList"/>
    <dgm:cxn modelId="{6CA29080-9F12-45B1-BB08-DE7691A1DA7B}" type="presParOf" srcId="{797CF3A5-3F00-4747-B918-39E6F74C618D}" destId="{01E715F3-3C26-4FB9-B6BA-03F17A46831F}" srcOrd="1" destOrd="0" presId="urn:microsoft.com/office/officeart/2008/layout/LinedList"/>
    <dgm:cxn modelId="{0926FB65-46CF-4A1D-A4E2-69AD09565BB0}" type="presParOf" srcId="{612BEF32-3587-4316-8C7C-824773DF812D}" destId="{9B57CC13-9C7F-454D-A8F3-2C8B2354924B}" srcOrd="6" destOrd="0" presId="urn:microsoft.com/office/officeart/2008/layout/LinedList"/>
    <dgm:cxn modelId="{23BEA2AA-2D35-443D-AC2A-4CD8EF69A369}" type="presParOf" srcId="{612BEF32-3587-4316-8C7C-824773DF812D}" destId="{E1047237-F6B4-4A61-9B58-31DCA83C7FC8}" srcOrd="7" destOrd="0" presId="urn:microsoft.com/office/officeart/2008/layout/LinedList"/>
    <dgm:cxn modelId="{6604B407-FE7F-49A5-9563-0F7CC435E0BF}" type="presParOf" srcId="{E1047237-F6B4-4A61-9B58-31DCA83C7FC8}" destId="{0BD13B99-77CF-4BDE-8299-4D1DA0C4905A}" srcOrd="0" destOrd="0" presId="urn:microsoft.com/office/officeart/2008/layout/LinedList"/>
    <dgm:cxn modelId="{E908F420-A19C-4D37-9A31-A34AB790C187}" type="presParOf" srcId="{E1047237-F6B4-4A61-9B58-31DCA83C7FC8}" destId="{DA65EB4F-6871-4F37-8942-C6564B51BD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CF323E-8F89-477C-A23D-D90061C4C84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37B74-F6A3-40DA-A46D-9FB1CD5658B1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Einlesen des analogen Signals</a:t>
          </a:r>
          <a:endParaRPr lang="en-US"/>
        </a:p>
      </dgm:t>
    </dgm:pt>
    <dgm:pt modelId="{06904FB0-C96B-4F05-B3CB-74A570C426CC}" type="parTrans" cxnId="{EBBF3895-AEF9-488C-863C-A8B522B4AD26}">
      <dgm:prSet/>
      <dgm:spPr/>
      <dgm:t>
        <a:bodyPr/>
        <a:lstStyle/>
        <a:p>
          <a:endParaRPr lang="en-US"/>
        </a:p>
      </dgm:t>
    </dgm:pt>
    <dgm:pt modelId="{DE75F7C9-4E5A-4F8A-8336-0C6B4CC849B6}" type="sibTrans" cxnId="{EBBF3895-AEF9-488C-863C-A8B522B4AD26}">
      <dgm:prSet/>
      <dgm:spPr/>
      <dgm:t>
        <a:bodyPr/>
        <a:lstStyle/>
        <a:p>
          <a:endParaRPr lang="en-US"/>
        </a:p>
      </dgm:t>
    </dgm:pt>
    <dgm:pt modelId="{A1D846FD-5E7E-4338-B06A-80B6F346AA36}">
      <dgm:prSet/>
      <dgm:spPr/>
      <dgm:t>
        <a:bodyPr/>
        <a:lstStyle/>
        <a:p>
          <a:r>
            <a:rPr lang="de-DE"/>
            <a:t>Via SPI am ADC</a:t>
          </a:r>
          <a:endParaRPr lang="en-US"/>
        </a:p>
      </dgm:t>
    </dgm:pt>
    <dgm:pt modelId="{A4172ADE-F938-4E01-869E-A0536EC6F473}" type="parTrans" cxnId="{6CE84B0E-8BB8-41DC-ACE0-5A5380B86E26}">
      <dgm:prSet/>
      <dgm:spPr/>
      <dgm:t>
        <a:bodyPr/>
        <a:lstStyle/>
        <a:p>
          <a:endParaRPr lang="en-US"/>
        </a:p>
      </dgm:t>
    </dgm:pt>
    <dgm:pt modelId="{9C57B2DF-AA57-4B6C-BCF1-8B4FDA9F7E07}" type="sibTrans" cxnId="{6CE84B0E-8BB8-41DC-ACE0-5A5380B86E26}">
      <dgm:prSet/>
      <dgm:spPr/>
      <dgm:t>
        <a:bodyPr/>
        <a:lstStyle/>
        <a:p>
          <a:endParaRPr lang="en-US"/>
        </a:p>
      </dgm:t>
    </dgm:pt>
    <dgm:pt modelId="{0113B224-7A2A-42FA-A1ED-3DBC807BE889}">
      <dgm:prSet/>
      <dgm:spPr/>
      <dgm:t>
        <a:bodyPr/>
        <a:lstStyle/>
        <a:p>
          <a:r>
            <a:rPr lang="de-DE"/>
            <a:t>In einen DMA Buffer</a:t>
          </a:r>
          <a:endParaRPr lang="en-US"/>
        </a:p>
      </dgm:t>
    </dgm:pt>
    <dgm:pt modelId="{5E155F89-3009-458A-8590-1F345DBC66EC}" type="parTrans" cxnId="{D706B710-D412-47DC-ABFE-84936A381DC2}">
      <dgm:prSet/>
      <dgm:spPr/>
      <dgm:t>
        <a:bodyPr/>
        <a:lstStyle/>
        <a:p>
          <a:endParaRPr lang="en-US"/>
        </a:p>
      </dgm:t>
    </dgm:pt>
    <dgm:pt modelId="{1A467C24-57DA-42AE-8C23-4DE3CC8D9643}" type="sibTrans" cxnId="{D706B710-D412-47DC-ABFE-84936A381DC2}">
      <dgm:prSet/>
      <dgm:spPr/>
      <dgm:t>
        <a:bodyPr/>
        <a:lstStyle/>
        <a:p>
          <a:endParaRPr lang="en-US"/>
        </a:p>
      </dgm:t>
    </dgm:pt>
    <dgm:pt modelId="{06A566A3-7437-4823-97CD-510620880BEA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Einbindung des MIDI-Protokolls</a:t>
          </a:r>
          <a:endParaRPr lang="en-US"/>
        </a:p>
      </dgm:t>
    </dgm:pt>
    <dgm:pt modelId="{A7AE9B95-F4D0-4B76-99E1-89750911DD73}" type="parTrans" cxnId="{82E161AD-C523-4A2C-AC22-55ED7824B29E}">
      <dgm:prSet/>
      <dgm:spPr/>
      <dgm:t>
        <a:bodyPr/>
        <a:lstStyle/>
        <a:p>
          <a:endParaRPr lang="en-US"/>
        </a:p>
      </dgm:t>
    </dgm:pt>
    <dgm:pt modelId="{0FA0D302-3BA5-42D7-BA8D-CBB09D814F01}" type="sibTrans" cxnId="{82E161AD-C523-4A2C-AC22-55ED7824B29E}">
      <dgm:prSet/>
      <dgm:spPr/>
      <dgm:t>
        <a:bodyPr/>
        <a:lstStyle/>
        <a:p>
          <a:endParaRPr lang="en-US"/>
        </a:p>
      </dgm:t>
    </dgm:pt>
    <dgm:pt modelId="{681BFF0D-8CA6-43B3-9BF4-5B11EA1DEB3C}">
      <dgm:prSet/>
      <dgm:spPr/>
      <dgm:t>
        <a:bodyPr/>
        <a:lstStyle/>
        <a:p>
          <a:r>
            <a:rPr lang="de-DE"/>
            <a:t>Noten in das MIDI-Protokoll konvertieren</a:t>
          </a:r>
          <a:endParaRPr lang="en-US"/>
        </a:p>
      </dgm:t>
    </dgm:pt>
    <dgm:pt modelId="{FA188DA2-3A01-47E6-9304-6090CA7B3481}" type="parTrans" cxnId="{DC4E503F-94F7-4068-B5C0-41E3E2DB1AF1}">
      <dgm:prSet/>
      <dgm:spPr/>
      <dgm:t>
        <a:bodyPr/>
        <a:lstStyle/>
        <a:p>
          <a:endParaRPr lang="en-US"/>
        </a:p>
      </dgm:t>
    </dgm:pt>
    <dgm:pt modelId="{2739A665-DBB4-4B8B-809C-65BC035FD799}" type="sibTrans" cxnId="{DC4E503F-94F7-4068-B5C0-41E3E2DB1AF1}">
      <dgm:prSet/>
      <dgm:spPr/>
      <dgm:t>
        <a:bodyPr/>
        <a:lstStyle/>
        <a:p>
          <a:endParaRPr lang="en-US"/>
        </a:p>
      </dgm:t>
    </dgm:pt>
    <dgm:pt modelId="{4A4F1AF8-A13F-43FB-8755-71D215A9E3E8}">
      <dgm:prSet/>
      <dgm:spPr/>
      <dgm:t>
        <a:bodyPr/>
        <a:lstStyle/>
        <a:p>
          <a:r>
            <a:rPr lang="de-DE"/>
            <a:t>MIDI via USART Senden</a:t>
          </a:r>
          <a:endParaRPr lang="en-US"/>
        </a:p>
      </dgm:t>
    </dgm:pt>
    <dgm:pt modelId="{D4B84384-16F2-49B8-950C-AA28E57F17CA}" type="parTrans" cxnId="{0DDC9F9A-A3DA-4D49-AF0E-A8E72C02C3EB}">
      <dgm:prSet/>
      <dgm:spPr/>
      <dgm:t>
        <a:bodyPr/>
        <a:lstStyle/>
        <a:p>
          <a:endParaRPr lang="en-US"/>
        </a:p>
      </dgm:t>
    </dgm:pt>
    <dgm:pt modelId="{3CC085AA-96DF-400A-8EF5-45BA5FF4C14A}" type="sibTrans" cxnId="{0DDC9F9A-A3DA-4D49-AF0E-A8E72C02C3EB}">
      <dgm:prSet/>
      <dgm:spPr/>
      <dgm:t>
        <a:bodyPr/>
        <a:lstStyle/>
        <a:p>
          <a:endParaRPr lang="en-US"/>
        </a:p>
      </dgm:t>
    </dgm:pt>
    <dgm:pt modelId="{1A015D75-3081-4EF2-A605-8360A1630F99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/>
            <a:t>Verknüpfung der einzelnen Funktionen</a:t>
          </a:r>
          <a:endParaRPr lang="en-US" dirty="0"/>
        </a:p>
      </dgm:t>
    </dgm:pt>
    <dgm:pt modelId="{81178900-EBF3-4808-A676-5DBEBA38AB3C}" type="parTrans" cxnId="{348425EB-E429-4BDF-9999-15F79E48F14A}">
      <dgm:prSet/>
      <dgm:spPr/>
      <dgm:t>
        <a:bodyPr/>
        <a:lstStyle/>
        <a:p>
          <a:endParaRPr lang="en-US"/>
        </a:p>
      </dgm:t>
    </dgm:pt>
    <dgm:pt modelId="{AC6C4170-F372-4921-B367-D92DC26D1C8C}" type="sibTrans" cxnId="{348425EB-E429-4BDF-9999-15F79E48F14A}">
      <dgm:prSet/>
      <dgm:spPr/>
      <dgm:t>
        <a:bodyPr/>
        <a:lstStyle/>
        <a:p>
          <a:endParaRPr lang="en-US"/>
        </a:p>
      </dgm:t>
    </dgm:pt>
    <dgm:pt modelId="{851FD61C-7CD7-48AF-B1E4-958C4D677E68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/>
            <a:t>Reflow-Löten der Platine</a:t>
          </a:r>
          <a:endParaRPr lang="en-US" dirty="0"/>
        </a:p>
      </dgm:t>
    </dgm:pt>
    <dgm:pt modelId="{48C0F07A-F81B-474E-8E32-40D13D69CB00}" type="parTrans" cxnId="{26DE94CB-10C4-4897-B3E8-5D8DDE751E54}">
      <dgm:prSet/>
      <dgm:spPr/>
      <dgm:t>
        <a:bodyPr/>
        <a:lstStyle/>
        <a:p>
          <a:endParaRPr lang="en-US"/>
        </a:p>
      </dgm:t>
    </dgm:pt>
    <dgm:pt modelId="{379CAA76-FD21-481F-A69A-7BCD046B3120}" type="sibTrans" cxnId="{26DE94CB-10C4-4897-B3E8-5D8DDE751E54}">
      <dgm:prSet/>
      <dgm:spPr/>
      <dgm:t>
        <a:bodyPr/>
        <a:lstStyle/>
        <a:p>
          <a:endParaRPr lang="en-US"/>
        </a:p>
      </dgm:t>
    </dgm:pt>
    <dgm:pt modelId="{147AF25A-AAD2-43D6-95FB-C8AA50D61637}">
      <dgm:prSet/>
      <dgm:spPr/>
      <dgm:t>
        <a:bodyPr/>
        <a:lstStyle/>
        <a:p>
          <a:r>
            <a:rPr lang="de-DE" dirty="0"/>
            <a:t>ADC Daten mit der FFT analysieren</a:t>
          </a:r>
        </a:p>
      </dgm:t>
    </dgm:pt>
    <dgm:pt modelId="{F3965532-3D96-44BF-9497-10268B9A5D10}" type="parTrans" cxnId="{20A9DB2C-B6BF-48D5-BB97-714741012E41}">
      <dgm:prSet/>
      <dgm:spPr/>
      <dgm:t>
        <a:bodyPr/>
        <a:lstStyle/>
        <a:p>
          <a:endParaRPr lang="de-DE"/>
        </a:p>
      </dgm:t>
    </dgm:pt>
    <dgm:pt modelId="{D54D770B-51DE-4F99-830E-6E99EDA1A545}" type="sibTrans" cxnId="{20A9DB2C-B6BF-48D5-BB97-714741012E41}">
      <dgm:prSet/>
      <dgm:spPr/>
      <dgm:t>
        <a:bodyPr/>
        <a:lstStyle/>
        <a:p>
          <a:endParaRPr lang="en-US"/>
        </a:p>
      </dgm:t>
    </dgm:pt>
    <dgm:pt modelId="{CFC8612C-6BFB-4FB0-8591-DCC5966AEAD4}">
      <dgm:prSet/>
      <dgm:spPr/>
      <dgm:t>
        <a:bodyPr/>
        <a:lstStyle/>
        <a:p>
          <a:r>
            <a:rPr lang="de-DE" dirty="0"/>
            <a:t>Ergebnis der Analyse in das MIDI-Format umwandeln</a:t>
          </a:r>
        </a:p>
      </dgm:t>
    </dgm:pt>
    <dgm:pt modelId="{CA9416FA-F74B-4C73-8CE5-F280781553D7}" type="parTrans" cxnId="{9713A3BC-48AA-4563-B35F-252ADC9C51A9}">
      <dgm:prSet/>
      <dgm:spPr/>
      <dgm:t>
        <a:bodyPr/>
        <a:lstStyle/>
        <a:p>
          <a:endParaRPr lang="de-DE"/>
        </a:p>
      </dgm:t>
    </dgm:pt>
    <dgm:pt modelId="{3A254D84-B22E-400A-B9DB-5D102BD0DE81}" type="sibTrans" cxnId="{9713A3BC-48AA-4563-B35F-252ADC9C51A9}">
      <dgm:prSet/>
      <dgm:spPr/>
      <dgm:t>
        <a:bodyPr/>
        <a:lstStyle/>
        <a:p>
          <a:endParaRPr lang="en-US"/>
        </a:p>
      </dgm:t>
    </dgm:pt>
    <dgm:pt modelId="{70983F66-2CD6-4D75-8EFF-AA0C5D180DC2}">
      <dgm:prSet/>
      <dgm:spPr/>
      <dgm:t>
        <a:bodyPr/>
        <a:lstStyle/>
        <a:p>
          <a:r>
            <a:rPr lang="de-DE" dirty="0"/>
            <a:t>Reflow Löten bei DI Pöttinger</a:t>
          </a:r>
        </a:p>
      </dgm:t>
    </dgm:pt>
    <dgm:pt modelId="{50FE0716-0D36-4630-B199-71818D370963}" type="parTrans" cxnId="{5C0B69F1-E330-45EC-AF64-5C0F59DF283F}">
      <dgm:prSet/>
      <dgm:spPr/>
      <dgm:t>
        <a:bodyPr/>
        <a:lstStyle/>
        <a:p>
          <a:endParaRPr lang="de-DE"/>
        </a:p>
      </dgm:t>
    </dgm:pt>
    <dgm:pt modelId="{35CAE6E0-B034-48A3-8F7C-CFDF6DA8D6B5}" type="sibTrans" cxnId="{5C0B69F1-E330-45EC-AF64-5C0F59DF283F}">
      <dgm:prSet/>
      <dgm:spPr/>
      <dgm:t>
        <a:bodyPr/>
        <a:lstStyle/>
        <a:p>
          <a:endParaRPr lang="en-US"/>
        </a:p>
      </dgm:t>
    </dgm:pt>
    <dgm:pt modelId="{6E69BDE1-B1FD-4F01-8FD3-89A4456BB734}" type="pres">
      <dgm:prSet presAssocID="{C3CF323E-8F89-477C-A23D-D90061C4C842}" presName="linear" presStyleCnt="0">
        <dgm:presLayoutVars>
          <dgm:dir/>
          <dgm:animLvl val="lvl"/>
          <dgm:resizeHandles val="exact"/>
        </dgm:presLayoutVars>
      </dgm:prSet>
      <dgm:spPr/>
    </dgm:pt>
    <dgm:pt modelId="{DAA4E295-776A-4096-967C-1C5B8DFCFB6E}" type="pres">
      <dgm:prSet presAssocID="{CB737B74-F6A3-40DA-A46D-9FB1CD5658B1}" presName="parentLin" presStyleCnt="0"/>
      <dgm:spPr/>
    </dgm:pt>
    <dgm:pt modelId="{DF0B5B34-C8A4-45A6-A050-D4376F05D757}" type="pres">
      <dgm:prSet presAssocID="{CB737B74-F6A3-40DA-A46D-9FB1CD5658B1}" presName="parentLeftMargin" presStyleLbl="node1" presStyleIdx="0" presStyleCnt="4"/>
      <dgm:spPr/>
    </dgm:pt>
    <dgm:pt modelId="{0F78B559-5AAB-4BCA-9515-8A858BFA2E03}" type="pres">
      <dgm:prSet presAssocID="{CB737B74-F6A3-40DA-A46D-9FB1CD5658B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02A884-3B5D-434B-9834-56E364B02486}" type="pres">
      <dgm:prSet presAssocID="{CB737B74-F6A3-40DA-A46D-9FB1CD5658B1}" presName="negativeSpace" presStyleCnt="0"/>
      <dgm:spPr/>
    </dgm:pt>
    <dgm:pt modelId="{22AB9704-155F-4EE1-A904-5D25DA2BC7A2}" type="pres">
      <dgm:prSet presAssocID="{CB737B74-F6A3-40DA-A46D-9FB1CD5658B1}" presName="childText" presStyleLbl="conFgAcc1" presStyleIdx="0" presStyleCnt="4">
        <dgm:presLayoutVars>
          <dgm:bulletEnabled val="1"/>
        </dgm:presLayoutVars>
      </dgm:prSet>
      <dgm:spPr/>
    </dgm:pt>
    <dgm:pt modelId="{DFE9C383-9D56-4A79-A7AC-3EE8BED1D73E}" type="pres">
      <dgm:prSet presAssocID="{DE75F7C9-4E5A-4F8A-8336-0C6B4CC849B6}" presName="spaceBetweenRectangles" presStyleCnt="0"/>
      <dgm:spPr/>
    </dgm:pt>
    <dgm:pt modelId="{5090430F-525D-426B-BEDC-494D3328A1D1}" type="pres">
      <dgm:prSet presAssocID="{06A566A3-7437-4823-97CD-510620880BEA}" presName="parentLin" presStyleCnt="0"/>
      <dgm:spPr/>
    </dgm:pt>
    <dgm:pt modelId="{4CD6FCF5-F0BB-45AD-87D0-CECCDFD034E4}" type="pres">
      <dgm:prSet presAssocID="{06A566A3-7437-4823-97CD-510620880BEA}" presName="parentLeftMargin" presStyleLbl="node1" presStyleIdx="0" presStyleCnt="4"/>
      <dgm:spPr/>
    </dgm:pt>
    <dgm:pt modelId="{074C6140-A383-404F-8602-90F67C24D481}" type="pres">
      <dgm:prSet presAssocID="{06A566A3-7437-4823-97CD-510620880BE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CD931F1-49A1-4301-8784-8CD0F5A19652}" type="pres">
      <dgm:prSet presAssocID="{06A566A3-7437-4823-97CD-510620880BEA}" presName="negativeSpace" presStyleCnt="0"/>
      <dgm:spPr/>
    </dgm:pt>
    <dgm:pt modelId="{1CFCA561-AB13-4E2E-B2F1-4CC0DE9C0C89}" type="pres">
      <dgm:prSet presAssocID="{06A566A3-7437-4823-97CD-510620880BEA}" presName="childText" presStyleLbl="conFgAcc1" presStyleIdx="1" presStyleCnt="4">
        <dgm:presLayoutVars>
          <dgm:bulletEnabled val="1"/>
        </dgm:presLayoutVars>
      </dgm:prSet>
      <dgm:spPr/>
    </dgm:pt>
    <dgm:pt modelId="{F5423A9F-8981-4AB6-8344-473AF2DD367A}" type="pres">
      <dgm:prSet presAssocID="{0FA0D302-3BA5-42D7-BA8D-CBB09D814F01}" presName="spaceBetweenRectangles" presStyleCnt="0"/>
      <dgm:spPr/>
    </dgm:pt>
    <dgm:pt modelId="{C3EDA00C-4E5A-4150-B1AA-700E21AB23C9}" type="pres">
      <dgm:prSet presAssocID="{1A015D75-3081-4EF2-A605-8360A1630F99}" presName="parentLin" presStyleCnt="0"/>
      <dgm:spPr/>
    </dgm:pt>
    <dgm:pt modelId="{78CBB8A3-C7B8-4488-88A1-714B6E2FCDD7}" type="pres">
      <dgm:prSet presAssocID="{1A015D75-3081-4EF2-A605-8360A1630F99}" presName="parentLeftMargin" presStyleLbl="node1" presStyleIdx="1" presStyleCnt="4"/>
      <dgm:spPr/>
    </dgm:pt>
    <dgm:pt modelId="{DB3A1923-BA25-4E75-B69E-98B875979497}" type="pres">
      <dgm:prSet presAssocID="{1A015D75-3081-4EF2-A605-8360A1630F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46C17CC-B0DF-4B80-ADAB-EAA3D1F252DF}" type="pres">
      <dgm:prSet presAssocID="{1A015D75-3081-4EF2-A605-8360A1630F99}" presName="negativeSpace" presStyleCnt="0"/>
      <dgm:spPr/>
    </dgm:pt>
    <dgm:pt modelId="{7DEB0588-979A-4E6F-8759-63C912440649}" type="pres">
      <dgm:prSet presAssocID="{1A015D75-3081-4EF2-A605-8360A1630F99}" presName="childText" presStyleLbl="conFgAcc1" presStyleIdx="2" presStyleCnt="4">
        <dgm:presLayoutVars>
          <dgm:bulletEnabled val="1"/>
        </dgm:presLayoutVars>
      </dgm:prSet>
      <dgm:spPr/>
    </dgm:pt>
    <dgm:pt modelId="{1364FF17-5C67-4EB5-9C90-E3B938AD55F2}" type="pres">
      <dgm:prSet presAssocID="{AC6C4170-F372-4921-B367-D92DC26D1C8C}" presName="spaceBetweenRectangles" presStyleCnt="0"/>
      <dgm:spPr/>
    </dgm:pt>
    <dgm:pt modelId="{202866B4-FA2F-4ED8-ABE8-ED869E9A5010}" type="pres">
      <dgm:prSet presAssocID="{851FD61C-7CD7-48AF-B1E4-958C4D677E68}" presName="parentLin" presStyleCnt="0"/>
      <dgm:spPr/>
    </dgm:pt>
    <dgm:pt modelId="{49773F14-1C25-41ED-95B9-07B3A5013E2E}" type="pres">
      <dgm:prSet presAssocID="{851FD61C-7CD7-48AF-B1E4-958C4D677E68}" presName="parentLeftMargin" presStyleLbl="node1" presStyleIdx="2" presStyleCnt="4"/>
      <dgm:spPr/>
    </dgm:pt>
    <dgm:pt modelId="{EE531FD7-126D-448F-BB4C-AE1BED17F04F}" type="pres">
      <dgm:prSet presAssocID="{851FD61C-7CD7-48AF-B1E4-958C4D677E6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C8B7B6D-7B73-4276-8683-8DED712226AB}" type="pres">
      <dgm:prSet presAssocID="{851FD61C-7CD7-48AF-B1E4-958C4D677E68}" presName="negativeSpace" presStyleCnt="0"/>
      <dgm:spPr/>
    </dgm:pt>
    <dgm:pt modelId="{20BC8834-D339-489D-B124-9D997E46C488}" type="pres">
      <dgm:prSet presAssocID="{851FD61C-7CD7-48AF-B1E4-958C4D677E6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CA51A00-822E-47B4-937E-199A91C4507B}" type="presOf" srcId="{1A015D75-3081-4EF2-A605-8360A1630F99}" destId="{DB3A1923-BA25-4E75-B69E-98B875979497}" srcOrd="1" destOrd="0" presId="urn:microsoft.com/office/officeart/2005/8/layout/list1"/>
    <dgm:cxn modelId="{6CE84B0E-8BB8-41DC-ACE0-5A5380B86E26}" srcId="{CB737B74-F6A3-40DA-A46D-9FB1CD5658B1}" destId="{A1D846FD-5E7E-4338-B06A-80B6F346AA36}" srcOrd="0" destOrd="0" parTransId="{A4172ADE-F938-4E01-869E-A0536EC6F473}" sibTransId="{9C57B2DF-AA57-4B6C-BCF1-8B4FDA9F7E07}"/>
    <dgm:cxn modelId="{D706B710-D412-47DC-ABFE-84936A381DC2}" srcId="{CB737B74-F6A3-40DA-A46D-9FB1CD5658B1}" destId="{0113B224-7A2A-42FA-A1ED-3DBC807BE889}" srcOrd="1" destOrd="0" parTransId="{5E155F89-3009-458A-8590-1F345DBC66EC}" sibTransId="{1A467C24-57DA-42AE-8C23-4DE3CC8D9643}"/>
    <dgm:cxn modelId="{F0512F12-E5DF-473C-8125-E08381B5577D}" type="presOf" srcId="{4A4F1AF8-A13F-43FB-8755-71D215A9E3E8}" destId="{1CFCA561-AB13-4E2E-B2F1-4CC0DE9C0C89}" srcOrd="0" destOrd="1" presId="urn:microsoft.com/office/officeart/2005/8/layout/list1"/>
    <dgm:cxn modelId="{0452E726-512B-4CA1-AB74-BBEA4009F0D9}" type="presOf" srcId="{851FD61C-7CD7-48AF-B1E4-958C4D677E68}" destId="{EE531FD7-126D-448F-BB4C-AE1BED17F04F}" srcOrd="1" destOrd="0" presId="urn:microsoft.com/office/officeart/2005/8/layout/list1"/>
    <dgm:cxn modelId="{CC0F6C29-3D62-4064-935D-8C03180B1579}" type="presOf" srcId="{851FD61C-7CD7-48AF-B1E4-958C4D677E68}" destId="{49773F14-1C25-41ED-95B9-07B3A5013E2E}" srcOrd="0" destOrd="0" presId="urn:microsoft.com/office/officeart/2005/8/layout/list1"/>
    <dgm:cxn modelId="{5026E22B-8DA4-413C-A63D-113A55D72D07}" type="presOf" srcId="{C3CF323E-8F89-477C-A23D-D90061C4C842}" destId="{6E69BDE1-B1FD-4F01-8FD3-89A4456BB734}" srcOrd="0" destOrd="0" presId="urn:microsoft.com/office/officeart/2005/8/layout/list1"/>
    <dgm:cxn modelId="{20A9DB2C-B6BF-48D5-BB97-714741012E41}" srcId="{1A015D75-3081-4EF2-A605-8360A1630F99}" destId="{147AF25A-AAD2-43D6-95FB-C8AA50D61637}" srcOrd="0" destOrd="0" parTransId="{F3965532-3D96-44BF-9497-10268B9A5D10}" sibTransId="{D54D770B-51DE-4F99-830E-6E99EDA1A545}"/>
    <dgm:cxn modelId="{9F314035-327B-468F-BE8A-38AF31430728}" type="presOf" srcId="{1A015D75-3081-4EF2-A605-8360A1630F99}" destId="{78CBB8A3-C7B8-4488-88A1-714B6E2FCDD7}" srcOrd="0" destOrd="0" presId="urn:microsoft.com/office/officeart/2005/8/layout/list1"/>
    <dgm:cxn modelId="{537D2B3F-2A7B-4ED7-869E-5F81CE362F69}" type="presOf" srcId="{06A566A3-7437-4823-97CD-510620880BEA}" destId="{074C6140-A383-404F-8602-90F67C24D481}" srcOrd="1" destOrd="0" presId="urn:microsoft.com/office/officeart/2005/8/layout/list1"/>
    <dgm:cxn modelId="{DC4E503F-94F7-4068-B5C0-41E3E2DB1AF1}" srcId="{06A566A3-7437-4823-97CD-510620880BEA}" destId="{681BFF0D-8CA6-43B3-9BF4-5B11EA1DEB3C}" srcOrd="0" destOrd="0" parTransId="{FA188DA2-3A01-47E6-9304-6090CA7B3481}" sibTransId="{2739A665-DBB4-4B8B-809C-65BC035FD799}"/>
    <dgm:cxn modelId="{B5C9E35F-A453-4BB7-9837-E0F63EDC5DBE}" type="presOf" srcId="{681BFF0D-8CA6-43B3-9BF4-5B11EA1DEB3C}" destId="{1CFCA561-AB13-4E2E-B2F1-4CC0DE9C0C89}" srcOrd="0" destOrd="0" presId="urn:microsoft.com/office/officeart/2005/8/layout/list1"/>
    <dgm:cxn modelId="{8CDC3049-FE3E-499E-BFA1-4950A8FAE368}" type="presOf" srcId="{CB737B74-F6A3-40DA-A46D-9FB1CD5658B1}" destId="{DF0B5B34-C8A4-45A6-A050-D4376F05D757}" srcOrd="0" destOrd="0" presId="urn:microsoft.com/office/officeart/2005/8/layout/list1"/>
    <dgm:cxn modelId="{6993F669-5E73-4F49-B491-A14287FE9D3E}" type="presOf" srcId="{CB737B74-F6A3-40DA-A46D-9FB1CD5658B1}" destId="{0F78B559-5AAB-4BCA-9515-8A858BFA2E03}" srcOrd="1" destOrd="0" presId="urn:microsoft.com/office/officeart/2005/8/layout/list1"/>
    <dgm:cxn modelId="{62C23170-97F0-45DB-9FB5-BCB6F819F483}" type="presOf" srcId="{A1D846FD-5E7E-4338-B06A-80B6F346AA36}" destId="{22AB9704-155F-4EE1-A904-5D25DA2BC7A2}" srcOrd="0" destOrd="0" presId="urn:microsoft.com/office/officeart/2005/8/layout/list1"/>
    <dgm:cxn modelId="{C435B179-F0F2-477E-B3A7-CE2D14CC5911}" type="presOf" srcId="{CFC8612C-6BFB-4FB0-8591-DCC5966AEAD4}" destId="{7DEB0588-979A-4E6F-8759-63C912440649}" srcOrd="0" destOrd="1" presId="urn:microsoft.com/office/officeart/2005/8/layout/list1"/>
    <dgm:cxn modelId="{DE0A5383-4ACC-4DCB-A2CF-0DF11967A1F4}" type="presOf" srcId="{147AF25A-AAD2-43D6-95FB-C8AA50D61637}" destId="{7DEB0588-979A-4E6F-8759-63C912440649}" srcOrd="0" destOrd="0" presId="urn:microsoft.com/office/officeart/2005/8/layout/list1"/>
    <dgm:cxn modelId="{FCDF6791-5779-4D04-A51C-A70855C55F0A}" type="presOf" srcId="{06A566A3-7437-4823-97CD-510620880BEA}" destId="{4CD6FCF5-F0BB-45AD-87D0-CECCDFD034E4}" srcOrd="0" destOrd="0" presId="urn:microsoft.com/office/officeart/2005/8/layout/list1"/>
    <dgm:cxn modelId="{EBBF3895-AEF9-488C-863C-A8B522B4AD26}" srcId="{C3CF323E-8F89-477C-A23D-D90061C4C842}" destId="{CB737B74-F6A3-40DA-A46D-9FB1CD5658B1}" srcOrd="0" destOrd="0" parTransId="{06904FB0-C96B-4F05-B3CB-74A570C426CC}" sibTransId="{DE75F7C9-4E5A-4F8A-8336-0C6B4CC849B6}"/>
    <dgm:cxn modelId="{0DDC9F9A-A3DA-4D49-AF0E-A8E72C02C3EB}" srcId="{06A566A3-7437-4823-97CD-510620880BEA}" destId="{4A4F1AF8-A13F-43FB-8755-71D215A9E3E8}" srcOrd="1" destOrd="0" parTransId="{D4B84384-16F2-49B8-950C-AA28E57F17CA}" sibTransId="{3CC085AA-96DF-400A-8EF5-45BA5FF4C14A}"/>
    <dgm:cxn modelId="{82E161AD-C523-4A2C-AC22-55ED7824B29E}" srcId="{C3CF323E-8F89-477C-A23D-D90061C4C842}" destId="{06A566A3-7437-4823-97CD-510620880BEA}" srcOrd="1" destOrd="0" parTransId="{A7AE9B95-F4D0-4B76-99E1-89750911DD73}" sibTransId="{0FA0D302-3BA5-42D7-BA8D-CBB09D814F01}"/>
    <dgm:cxn modelId="{2948DCB7-6447-4D99-92F5-8964D671281D}" type="presOf" srcId="{0113B224-7A2A-42FA-A1ED-3DBC807BE889}" destId="{22AB9704-155F-4EE1-A904-5D25DA2BC7A2}" srcOrd="0" destOrd="1" presId="urn:microsoft.com/office/officeart/2005/8/layout/list1"/>
    <dgm:cxn modelId="{9713A3BC-48AA-4563-B35F-252ADC9C51A9}" srcId="{1A015D75-3081-4EF2-A605-8360A1630F99}" destId="{CFC8612C-6BFB-4FB0-8591-DCC5966AEAD4}" srcOrd="1" destOrd="0" parTransId="{CA9416FA-F74B-4C73-8CE5-F280781553D7}" sibTransId="{3A254D84-B22E-400A-B9DB-5D102BD0DE81}"/>
    <dgm:cxn modelId="{07A646C9-A3FC-4844-8106-339470E6D7D2}" type="presOf" srcId="{70983F66-2CD6-4D75-8EFF-AA0C5D180DC2}" destId="{20BC8834-D339-489D-B124-9D997E46C488}" srcOrd="0" destOrd="0" presId="urn:microsoft.com/office/officeart/2005/8/layout/list1"/>
    <dgm:cxn modelId="{26DE94CB-10C4-4897-B3E8-5D8DDE751E54}" srcId="{C3CF323E-8F89-477C-A23D-D90061C4C842}" destId="{851FD61C-7CD7-48AF-B1E4-958C4D677E68}" srcOrd="3" destOrd="0" parTransId="{48C0F07A-F81B-474E-8E32-40D13D69CB00}" sibTransId="{379CAA76-FD21-481F-A69A-7BCD046B3120}"/>
    <dgm:cxn modelId="{348425EB-E429-4BDF-9999-15F79E48F14A}" srcId="{C3CF323E-8F89-477C-A23D-D90061C4C842}" destId="{1A015D75-3081-4EF2-A605-8360A1630F99}" srcOrd="2" destOrd="0" parTransId="{81178900-EBF3-4808-A676-5DBEBA38AB3C}" sibTransId="{AC6C4170-F372-4921-B367-D92DC26D1C8C}"/>
    <dgm:cxn modelId="{5C0B69F1-E330-45EC-AF64-5C0F59DF283F}" srcId="{851FD61C-7CD7-48AF-B1E4-958C4D677E68}" destId="{70983F66-2CD6-4D75-8EFF-AA0C5D180DC2}" srcOrd="0" destOrd="0" parTransId="{50FE0716-0D36-4630-B199-71818D370963}" sibTransId="{35CAE6E0-B034-48A3-8F7C-CFDF6DA8D6B5}"/>
    <dgm:cxn modelId="{3DA8F70A-9238-424C-B62F-CEA9F496E61F}" type="presParOf" srcId="{6E69BDE1-B1FD-4F01-8FD3-89A4456BB734}" destId="{DAA4E295-776A-4096-967C-1C5B8DFCFB6E}" srcOrd="0" destOrd="0" presId="urn:microsoft.com/office/officeart/2005/8/layout/list1"/>
    <dgm:cxn modelId="{D60134A1-E273-4867-BB82-1A00C7972197}" type="presParOf" srcId="{DAA4E295-776A-4096-967C-1C5B8DFCFB6E}" destId="{DF0B5B34-C8A4-45A6-A050-D4376F05D757}" srcOrd="0" destOrd="0" presId="urn:microsoft.com/office/officeart/2005/8/layout/list1"/>
    <dgm:cxn modelId="{BE19B2F1-BC96-469E-B8C6-EF63C2DFFA5D}" type="presParOf" srcId="{DAA4E295-776A-4096-967C-1C5B8DFCFB6E}" destId="{0F78B559-5AAB-4BCA-9515-8A858BFA2E03}" srcOrd="1" destOrd="0" presId="urn:microsoft.com/office/officeart/2005/8/layout/list1"/>
    <dgm:cxn modelId="{527E6471-7CBD-4E90-BFFD-D3BC837FF5F0}" type="presParOf" srcId="{6E69BDE1-B1FD-4F01-8FD3-89A4456BB734}" destId="{3202A884-3B5D-434B-9834-56E364B02486}" srcOrd="1" destOrd="0" presId="urn:microsoft.com/office/officeart/2005/8/layout/list1"/>
    <dgm:cxn modelId="{0CA36AD3-A214-4A1D-9C11-F586B3FE3459}" type="presParOf" srcId="{6E69BDE1-B1FD-4F01-8FD3-89A4456BB734}" destId="{22AB9704-155F-4EE1-A904-5D25DA2BC7A2}" srcOrd="2" destOrd="0" presId="urn:microsoft.com/office/officeart/2005/8/layout/list1"/>
    <dgm:cxn modelId="{FA720772-DFF9-413D-9048-ECBFB35A94A2}" type="presParOf" srcId="{6E69BDE1-B1FD-4F01-8FD3-89A4456BB734}" destId="{DFE9C383-9D56-4A79-A7AC-3EE8BED1D73E}" srcOrd="3" destOrd="0" presId="urn:microsoft.com/office/officeart/2005/8/layout/list1"/>
    <dgm:cxn modelId="{46621695-3984-46F1-B288-2A3B15EA3795}" type="presParOf" srcId="{6E69BDE1-B1FD-4F01-8FD3-89A4456BB734}" destId="{5090430F-525D-426B-BEDC-494D3328A1D1}" srcOrd="4" destOrd="0" presId="urn:microsoft.com/office/officeart/2005/8/layout/list1"/>
    <dgm:cxn modelId="{065A5618-B640-4C69-9FD2-C6C3F02329A5}" type="presParOf" srcId="{5090430F-525D-426B-BEDC-494D3328A1D1}" destId="{4CD6FCF5-F0BB-45AD-87D0-CECCDFD034E4}" srcOrd="0" destOrd="0" presId="urn:microsoft.com/office/officeart/2005/8/layout/list1"/>
    <dgm:cxn modelId="{13D32E5E-CFAC-4529-8ED8-B177B9AC5B1C}" type="presParOf" srcId="{5090430F-525D-426B-BEDC-494D3328A1D1}" destId="{074C6140-A383-404F-8602-90F67C24D481}" srcOrd="1" destOrd="0" presId="urn:microsoft.com/office/officeart/2005/8/layout/list1"/>
    <dgm:cxn modelId="{687B7E13-4DDD-4170-81DB-FDAB34524395}" type="presParOf" srcId="{6E69BDE1-B1FD-4F01-8FD3-89A4456BB734}" destId="{9CD931F1-49A1-4301-8784-8CD0F5A19652}" srcOrd="5" destOrd="0" presId="urn:microsoft.com/office/officeart/2005/8/layout/list1"/>
    <dgm:cxn modelId="{D863BABF-124B-4EAD-838C-F838E6D8CEFC}" type="presParOf" srcId="{6E69BDE1-B1FD-4F01-8FD3-89A4456BB734}" destId="{1CFCA561-AB13-4E2E-B2F1-4CC0DE9C0C89}" srcOrd="6" destOrd="0" presId="urn:microsoft.com/office/officeart/2005/8/layout/list1"/>
    <dgm:cxn modelId="{9D82584C-74A9-49E4-84FA-059325BE0206}" type="presParOf" srcId="{6E69BDE1-B1FD-4F01-8FD3-89A4456BB734}" destId="{F5423A9F-8981-4AB6-8344-473AF2DD367A}" srcOrd="7" destOrd="0" presId="urn:microsoft.com/office/officeart/2005/8/layout/list1"/>
    <dgm:cxn modelId="{24EE7645-F382-4233-BA28-0DC0C437B6EA}" type="presParOf" srcId="{6E69BDE1-B1FD-4F01-8FD3-89A4456BB734}" destId="{C3EDA00C-4E5A-4150-B1AA-700E21AB23C9}" srcOrd="8" destOrd="0" presId="urn:microsoft.com/office/officeart/2005/8/layout/list1"/>
    <dgm:cxn modelId="{7A782A00-AE7D-41D8-839C-93F13CD07D25}" type="presParOf" srcId="{C3EDA00C-4E5A-4150-B1AA-700E21AB23C9}" destId="{78CBB8A3-C7B8-4488-88A1-714B6E2FCDD7}" srcOrd="0" destOrd="0" presId="urn:microsoft.com/office/officeart/2005/8/layout/list1"/>
    <dgm:cxn modelId="{CD0444E5-2AEA-44E7-8A6A-D7F0EBC8A390}" type="presParOf" srcId="{C3EDA00C-4E5A-4150-B1AA-700E21AB23C9}" destId="{DB3A1923-BA25-4E75-B69E-98B875979497}" srcOrd="1" destOrd="0" presId="urn:microsoft.com/office/officeart/2005/8/layout/list1"/>
    <dgm:cxn modelId="{EEBEDB86-EDE5-4C7A-A631-AD8D9F78B389}" type="presParOf" srcId="{6E69BDE1-B1FD-4F01-8FD3-89A4456BB734}" destId="{A46C17CC-B0DF-4B80-ADAB-EAA3D1F252DF}" srcOrd="9" destOrd="0" presId="urn:microsoft.com/office/officeart/2005/8/layout/list1"/>
    <dgm:cxn modelId="{3BBBA71D-8EB3-4D62-A4D2-3F487961DBAF}" type="presParOf" srcId="{6E69BDE1-B1FD-4F01-8FD3-89A4456BB734}" destId="{7DEB0588-979A-4E6F-8759-63C912440649}" srcOrd="10" destOrd="0" presId="urn:microsoft.com/office/officeart/2005/8/layout/list1"/>
    <dgm:cxn modelId="{51E27936-5A1F-4542-A46B-B5B390076FC0}" type="presParOf" srcId="{6E69BDE1-B1FD-4F01-8FD3-89A4456BB734}" destId="{1364FF17-5C67-4EB5-9C90-E3B938AD55F2}" srcOrd="11" destOrd="0" presId="urn:microsoft.com/office/officeart/2005/8/layout/list1"/>
    <dgm:cxn modelId="{FE695836-A5C1-4DAE-BA3B-7165817432F4}" type="presParOf" srcId="{6E69BDE1-B1FD-4F01-8FD3-89A4456BB734}" destId="{202866B4-FA2F-4ED8-ABE8-ED869E9A5010}" srcOrd="12" destOrd="0" presId="urn:microsoft.com/office/officeart/2005/8/layout/list1"/>
    <dgm:cxn modelId="{A723D945-7182-41DA-A18A-F853D49841F0}" type="presParOf" srcId="{202866B4-FA2F-4ED8-ABE8-ED869E9A5010}" destId="{49773F14-1C25-41ED-95B9-07B3A5013E2E}" srcOrd="0" destOrd="0" presId="urn:microsoft.com/office/officeart/2005/8/layout/list1"/>
    <dgm:cxn modelId="{B0B759E5-CFA7-4267-8030-78CB1101DC2A}" type="presParOf" srcId="{202866B4-FA2F-4ED8-ABE8-ED869E9A5010}" destId="{EE531FD7-126D-448F-BB4C-AE1BED17F04F}" srcOrd="1" destOrd="0" presId="urn:microsoft.com/office/officeart/2005/8/layout/list1"/>
    <dgm:cxn modelId="{65279B03-FABB-4B32-80E9-2B4FFE9F86E9}" type="presParOf" srcId="{6E69BDE1-B1FD-4F01-8FD3-89A4456BB734}" destId="{9C8B7B6D-7B73-4276-8683-8DED712226AB}" srcOrd="13" destOrd="0" presId="urn:microsoft.com/office/officeart/2005/8/layout/list1"/>
    <dgm:cxn modelId="{FBC51878-AB69-461E-B1B0-F26FD1A8FFB0}" type="presParOf" srcId="{6E69BDE1-B1FD-4F01-8FD3-89A4456BB734}" destId="{20BC8834-D339-489D-B124-9D997E46C48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9333B3-5A15-40B5-8BE3-62C9F06BF7A2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0B7D4E-1FF8-4117-A7BD-94D9EC1BB7E7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/>
            <a:t>Platine ist Produktionsfertig</a:t>
          </a:r>
          <a:endParaRPr lang="en-US" dirty="0"/>
        </a:p>
      </dgm:t>
    </dgm:pt>
    <dgm:pt modelId="{675B84D7-F208-4E22-A9CD-F7C3C1F9E986}" type="parTrans" cxnId="{A8160925-66C6-47F6-8E5F-5351AFB9626A}">
      <dgm:prSet/>
      <dgm:spPr/>
      <dgm:t>
        <a:bodyPr/>
        <a:lstStyle/>
        <a:p>
          <a:endParaRPr lang="en-US"/>
        </a:p>
      </dgm:t>
    </dgm:pt>
    <dgm:pt modelId="{E3E3F735-2F5E-4C1E-8074-B411A036BA97}" type="sibTrans" cxnId="{A8160925-66C6-47F6-8E5F-5351AFB9626A}">
      <dgm:prSet/>
      <dgm:spPr/>
      <dgm:t>
        <a:bodyPr/>
        <a:lstStyle/>
        <a:p>
          <a:endParaRPr lang="en-US"/>
        </a:p>
      </dgm:t>
    </dgm:pt>
    <dgm:pt modelId="{9C708255-2BEF-418D-8CB7-AEC02BAA0EC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/>
            <a:t>Filter Prototyp</a:t>
          </a:r>
          <a:endParaRPr lang="en-US" dirty="0"/>
        </a:p>
      </dgm:t>
    </dgm:pt>
    <dgm:pt modelId="{263B4664-C81C-4D17-A3D5-584836FC156B}" type="parTrans" cxnId="{CBE07BFF-A332-41CE-99FF-9F1FC96C5058}">
      <dgm:prSet/>
      <dgm:spPr/>
      <dgm:t>
        <a:bodyPr/>
        <a:lstStyle/>
        <a:p>
          <a:endParaRPr lang="en-US"/>
        </a:p>
      </dgm:t>
    </dgm:pt>
    <dgm:pt modelId="{E414736F-0C2F-45F5-966A-DF86274E4CB2}" type="sibTrans" cxnId="{CBE07BFF-A332-41CE-99FF-9F1FC96C5058}">
      <dgm:prSet/>
      <dgm:spPr/>
      <dgm:t>
        <a:bodyPr/>
        <a:lstStyle/>
        <a:p>
          <a:endParaRPr lang="en-US"/>
        </a:p>
      </dgm:t>
    </dgm:pt>
    <dgm:pt modelId="{90ADB366-48E6-4E61-A111-1F8749EFED3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FFT in der Firmware</a:t>
          </a:r>
          <a:endParaRPr lang="en-US"/>
        </a:p>
      </dgm:t>
    </dgm:pt>
    <dgm:pt modelId="{81387F1F-F392-45EA-B521-3FCE9CADB214}" type="parTrans" cxnId="{DCE32FF2-C379-4FF5-BED6-4D8FFC7C0351}">
      <dgm:prSet/>
      <dgm:spPr/>
      <dgm:t>
        <a:bodyPr/>
        <a:lstStyle/>
        <a:p>
          <a:endParaRPr lang="en-US"/>
        </a:p>
      </dgm:t>
    </dgm:pt>
    <dgm:pt modelId="{7CD8F184-810C-4862-A76C-CE2B5694E526}" type="sibTrans" cxnId="{DCE32FF2-C379-4FF5-BED6-4D8FFC7C0351}">
      <dgm:prSet/>
      <dgm:spPr/>
      <dgm:t>
        <a:bodyPr/>
        <a:lstStyle/>
        <a:p>
          <a:endParaRPr lang="en-US"/>
        </a:p>
      </dgm:t>
    </dgm:pt>
    <dgm:pt modelId="{B9D606AD-38A3-4E13-BA23-B36C79DCE66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/>
            <a:t>Frequenz zu Notenumwandlung</a:t>
          </a:r>
          <a:endParaRPr lang="en-US"/>
        </a:p>
      </dgm:t>
    </dgm:pt>
    <dgm:pt modelId="{A13EB914-31EB-484D-B219-8B8DD8415208}" type="parTrans" cxnId="{3D05502D-90E5-41AD-B46B-400DE9B74B3F}">
      <dgm:prSet/>
      <dgm:spPr/>
      <dgm:t>
        <a:bodyPr/>
        <a:lstStyle/>
        <a:p>
          <a:endParaRPr lang="en-US"/>
        </a:p>
      </dgm:t>
    </dgm:pt>
    <dgm:pt modelId="{9F0C1DBD-797B-4587-83D1-E6BCC2DB31F7}" type="sibTrans" cxnId="{3D05502D-90E5-41AD-B46B-400DE9B74B3F}">
      <dgm:prSet/>
      <dgm:spPr/>
      <dgm:t>
        <a:bodyPr/>
        <a:lstStyle/>
        <a:p>
          <a:endParaRPr lang="en-US"/>
        </a:p>
      </dgm:t>
    </dgm:pt>
    <dgm:pt modelId="{7FDE6C78-022A-4B0D-8BC0-8B082203A5BA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/>
            <a:t>MIDI am PC empfangen</a:t>
          </a:r>
          <a:endParaRPr lang="en-US" dirty="0"/>
        </a:p>
      </dgm:t>
    </dgm:pt>
    <dgm:pt modelId="{2B325D54-8E7E-4355-AC0F-DF22C5B22E3A}" type="parTrans" cxnId="{F97FC161-505A-41E9-B3F2-CA969C8B9F8C}">
      <dgm:prSet/>
      <dgm:spPr/>
      <dgm:t>
        <a:bodyPr/>
        <a:lstStyle/>
        <a:p>
          <a:endParaRPr lang="en-US"/>
        </a:p>
      </dgm:t>
    </dgm:pt>
    <dgm:pt modelId="{92606A74-02FA-4EF0-94AF-FF73145712E6}" type="sibTrans" cxnId="{F97FC161-505A-41E9-B3F2-CA969C8B9F8C}">
      <dgm:prSet/>
      <dgm:spPr/>
      <dgm:t>
        <a:bodyPr/>
        <a:lstStyle/>
        <a:p>
          <a:endParaRPr lang="en-US"/>
        </a:p>
      </dgm:t>
    </dgm:pt>
    <dgm:pt modelId="{785BF95B-7C2F-4084-B46F-8B166D44B2C8}" type="pres">
      <dgm:prSet presAssocID="{DA9333B3-5A15-40B5-8BE3-62C9F06BF7A2}" presName="linear" presStyleCnt="0">
        <dgm:presLayoutVars>
          <dgm:animLvl val="lvl"/>
          <dgm:resizeHandles val="exact"/>
        </dgm:presLayoutVars>
      </dgm:prSet>
      <dgm:spPr/>
    </dgm:pt>
    <dgm:pt modelId="{1439A435-1D75-4021-AE49-EECF8A6098A4}" type="pres">
      <dgm:prSet presAssocID="{050B7D4E-1FF8-4117-A7BD-94D9EC1BB7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C16D9FF-07C5-4284-9FB1-D9D9708CB792}" type="pres">
      <dgm:prSet presAssocID="{E3E3F735-2F5E-4C1E-8074-B411A036BA97}" presName="spacer" presStyleCnt="0"/>
      <dgm:spPr/>
    </dgm:pt>
    <dgm:pt modelId="{595C1E76-1E43-4BF5-BE61-AB3CE26D1C33}" type="pres">
      <dgm:prSet presAssocID="{9C708255-2BEF-418D-8CB7-AEC02BAA0EC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85CF22F-070E-4DCB-825B-E157B036F9BB}" type="pres">
      <dgm:prSet presAssocID="{E414736F-0C2F-45F5-966A-DF86274E4CB2}" presName="spacer" presStyleCnt="0"/>
      <dgm:spPr/>
    </dgm:pt>
    <dgm:pt modelId="{B2BF0096-1260-4B28-8FE9-093D0E1BF92F}" type="pres">
      <dgm:prSet presAssocID="{90ADB366-48E6-4E61-A111-1F8749EFED3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EC02B93-6120-44AC-9476-FBABD659A1F3}" type="pres">
      <dgm:prSet presAssocID="{7CD8F184-810C-4862-A76C-CE2B5694E526}" presName="spacer" presStyleCnt="0"/>
      <dgm:spPr/>
    </dgm:pt>
    <dgm:pt modelId="{D6256583-5335-4D26-B955-EC65C4CCD90A}" type="pres">
      <dgm:prSet presAssocID="{B9D606AD-38A3-4E13-BA23-B36C79DCE66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63467F5-3A0B-4CDF-A731-C9D710B1CC5D}" type="pres">
      <dgm:prSet presAssocID="{9F0C1DBD-797B-4587-83D1-E6BCC2DB31F7}" presName="spacer" presStyleCnt="0"/>
      <dgm:spPr/>
    </dgm:pt>
    <dgm:pt modelId="{8A1E8035-BAAC-406B-9C31-04E983A293FF}" type="pres">
      <dgm:prSet presAssocID="{7FDE6C78-022A-4B0D-8BC0-8B082203A5B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DFB009-5CF5-4634-994D-6497ECE396EB}" type="presOf" srcId="{B9D606AD-38A3-4E13-BA23-B36C79DCE666}" destId="{D6256583-5335-4D26-B955-EC65C4CCD90A}" srcOrd="0" destOrd="0" presId="urn:microsoft.com/office/officeart/2005/8/layout/vList2"/>
    <dgm:cxn modelId="{38580316-7F0F-423A-B3E3-20276ECAA0F0}" type="presOf" srcId="{DA9333B3-5A15-40B5-8BE3-62C9F06BF7A2}" destId="{785BF95B-7C2F-4084-B46F-8B166D44B2C8}" srcOrd="0" destOrd="0" presId="urn:microsoft.com/office/officeart/2005/8/layout/vList2"/>
    <dgm:cxn modelId="{A8160925-66C6-47F6-8E5F-5351AFB9626A}" srcId="{DA9333B3-5A15-40B5-8BE3-62C9F06BF7A2}" destId="{050B7D4E-1FF8-4117-A7BD-94D9EC1BB7E7}" srcOrd="0" destOrd="0" parTransId="{675B84D7-F208-4E22-A9CD-F7C3C1F9E986}" sibTransId="{E3E3F735-2F5E-4C1E-8074-B411A036BA97}"/>
    <dgm:cxn modelId="{53920F25-4619-4700-B3FA-9D1F9E69FB19}" type="presOf" srcId="{050B7D4E-1FF8-4117-A7BD-94D9EC1BB7E7}" destId="{1439A435-1D75-4021-AE49-EECF8A6098A4}" srcOrd="0" destOrd="0" presId="urn:microsoft.com/office/officeart/2005/8/layout/vList2"/>
    <dgm:cxn modelId="{3D05502D-90E5-41AD-B46B-400DE9B74B3F}" srcId="{DA9333B3-5A15-40B5-8BE3-62C9F06BF7A2}" destId="{B9D606AD-38A3-4E13-BA23-B36C79DCE666}" srcOrd="3" destOrd="0" parTransId="{A13EB914-31EB-484D-B219-8B8DD8415208}" sibTransId="{9F0C1DBD-797B-4587-83D1-E6BCC2DB31F7}"/>
    <dgm:cxn modelId="{F97FC161-505A-41E9-B3F2-CA969C8B9F8C}" srcId="{DA9333B3-5A15-40B5-8BE3-62C9F06BF7A2}" destId="{7FDE6C78-022A-4B0D-8BC0-8B082203A5BA}" srcOrd="4" destOrd="0" parTransId="{2B325D54-8E7E-4355-AC0F-DF22C5B22E3A}" sibTransId="{92606A74-02FA-4EF0-94AF-FF73145712E6}"/>
    <dgm:cxn modelId="{CA1CF072-D711-445D-8814-224B11A24579}" type="presOf" srcId="{9C708255-2BEF-418D-8CB7-AEC02BAA0EC6}" destId="{595C1E76-1E43-4BF5-BE61-AB3CE26D1C33}" srcOrd="0" destOrd="0" presId="urn:microsoft.com/office/officeart/2005/8/layout/vList2"/>
    <dgm:cxn modelId="{64C76081-1BC7-4A1B-87B7-1CA822B907A5}" type="presOf" srcId="{7FDE6C78-022A-4B0D-8BC0-8B082203A5BA}" destId="{8A1E8035-BAAC-406B-9C31-04E983A293FF}" srcOrd="0" destOrd="0" presId="urn:microsoft.com/office/officeart/2005/8/layout/vList2"/>
    <dgm:cxn modelId="{0EABD7E5-0F7F-43DA-848E-EB29CE220341}" type="presOf" srcId="{90ADB366-48E6-4E61-A111-1F8749EFED36}" destId="{B2BF0096-1260-4B28-8FE9-093D0E1BF92F}" srcOrd="0" destOrd="0" presId="urn:microsoft.com/office/officeart/2005/8/layout/vList2"/>
    <dgm:cxn modelId="{DCE32FF2-C379-4FF5-BED6-4D8FFC7C0351}" srcId="{DA9333B3-5A15-40B5-8BE3-62C9F06BF7A2}" destId="{90ADB366-48E6-4E61-A111-1F8749EFED36}" srcOrd="2" destOrd="0" parTransId="{81387F1F-F392-45EA-B521-3FCE9CADB214}" sibTransId="{7CD8F184-810C-4862-A76C-CE2B5694E526}"/>
    <dgm:cxn modelId="{CBE07BFF-A332-41CE-99FF-9F1FC96C5058}" srcId="{DA9333B3-5A15-40B5-8BE3-62C9F06BF7A2}" destId="{9C708255-2BEF-418D-8CB7-AEC02BAA0EC6}" srcOrd="1" destOrd="0" parTransId="{263B4664-C81C-4D17-A3D5-584836FC156B}" sibTransId="{E414736F-0C2F-45F5-966A-DF86274E4CB2}"/>
    <dgm:cxn modelId="{C1E34664-1364-407A-8650-6B203C4DFE0C}" type="presParOf" srcId="{785BF95B-7C2F-4084-B46F-8B166D44B2C8}" destId="{1439A435-1D75-4021-AE49-EECF8A6098A4}" srcOrd="0" destOrd="0" presId="urn:microsoft.com/office/officeart/2005/8/layout/vList2"/>
    <dgm:cxn modelId="{AADD5DCC-64DE-43A8-AE87-CCAB3ED65414}" type="presParOf" srcId="{785BF95B-7C2F-4084-B46F-8B166D44B2C8}" destId="{6C16D9FF-07C5-4284-9FB1-D9D9708CB792}" srcOrd="1" destOrd="0" presId="urn:microsoft.com/office/officeart/2005/8/layout/vList2"/>
    <dgm:cxn modelId="{095EF6AB-5D06-417B-B277-CC14804EA1BD}" type="presParOf" srcId="{785BF95B-7C2F-4084-B46F-8B166D44B2C8}" destId="{595C1E76-1E43-4BF5-BE61-AB3CE26D1C33}" srcOrd="2" destOrd="0" presId="urn:microsoft.com/office/officeart/2005/8/layout/vList2"/>
    <dgm:cxn modelId="{1110DDBD-DE8D-4AE9-9676-5D316EC17B65}" type="presParOf" srcId="{785BF95B-7C2F-4084-B46F-8B166D44B2C8}" destId="{485CF22F-070E-4DCB-825B-E157B036F9BB}" srcOrd="3" destOrd="0" presId="urn:microsoft.com/office/officeart/2005/8/layout/vList2"/>
    <dgm:cxn modelId="{79490A7A-C92B-4770-A98E-D2B1FA15A6C8}" type="presParOf" srcId="{785BF95B-7C2F-4084-B46F-8B166D44B2C8}" destId="{B2BF0096-1260-4B28-8FE9-093D0E1BF92F}" srcOrd="4" destOrd="0" presId="urn:microsoft.com/office/officeart/2005/8/layout/vList2"/>
    <dgm:cxn modelId="{6FC84015-CF73-42BA-8830-274DF7E314D2}" type="presParOf" srcId="{785BF95B-7C2F-4084-B46F-8B166D44B2C8}" destId="{5EC02B93-6120-44AC-9476-FBABD659A1F3}" srcOrd="5" destOrd="0" presId="urn:microsoft.com/office/officeart/2005/8/layout/vList2"/>
    <dgm:cxn modelId="{2A8A4607-B391-4042-B056-BE6F47D96F4B}" type="presParOf" srcId="{785BF95B-7C2F-4084-B46F-8B166D44B2C8}" destId="{D6256583-5335-4D26-B955-EC65C4CCD90A}" srcOrd="6" destOrd="0" presId="urn:microsoft.com/office/officeart/2005/8/layout/vList2"/>
    <dgm:cxn modelId="{26FC9336-83A6-48BA-B924-7A9AD9748C7C}" type="presParOf" srcId="{785BF95B-7C2F-4084-B46F-8B166D44B2C8}" destId="{563467F5-3A0B-4CDF-A731-C9D710B1CC5D}" srcOrd="7" destOrd="0" presId="urn:microsoft.com/office/officeart/2005/8/layout/vList2"/>
    <dgm:cxn modelId="{86615BDC-AFA8-4BD1-A31B-276B713CF16A}" type="presParOf" srcId="{785BF95B-7C2F-4084-B46F-8B166D44B2C8}" destId="{8A1E8035-BAAC-406B-9C31-04E983A293F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2E8E9-D2FC-4212-8EE1-23ED394EADE3}">
      <dsp:nvSpPr>
        <dsp:cNvPr id="0" name=""/>
        <dsp:cNvSpPr/>
      </dsp:nvSpPr>
      <dsp:spPr>
        <a:xfrm>
          <a:off x="1014449" y="393840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7F67C-BED4-4C12-8B87-A9242BBE7D3B}">
      <dsp:nvSpPr>
        <dsp:cNvPr id="0" name=""/>
        <dsp:cNvSpPr/>
      </dsp:nvSpPr>
      <dsp:spPr>
        <a:xfrm>
          <a:off x="240805" y="201036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Beweggründe für dieses Projekt</a:t>
          </a:r>
          <a:endParaRPr lang="en-US" sz="2100" kern="1200"/>
        </a:p>
      </dsp:txBody>
      <dsp:txXfrm>
        <a:off x="240805" y="2010360"/>
        <a:ext cx="2813249" cy="720000"/>
      </dsp:txXfrm>
    </dsp:sp>
    <dsp:sp modelId="{770C08F7-287F-4724-91C0-F5FF1FD9EB9A}">
      <dsp:nvSpPr>
        <dsp:cNvPr id="0" name=""/>
        <dsp:cNvSpPr/>
      </dsp:nvSpPr>
      <dsp:spPr>
        <a:xfrm>
          <a:off x="4320017" y="393840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40573-EC52-41EB-8890-923C4A4A230F}">
      <dsp:nvSpPr>
        <dsp:cNvPr id="0" name=""/>
        <dsp:cNvSpPr/>
      </dsp:nvSpPr>
      <dsp:spPr>
        <a:xfrm>
          <a:off x="3546374" y="201036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Einblick in das Thema Musikproduktion</a:t>
          </a:r>
          <a:endParaRPr lang="en-US" sz="2100" kern="1200" dirty="0"/>
        </a:p>
      </dsp:txBody>
      <dsp:txXfrm>
        <a:off x="3546374" y="2010360"/>
        <a:ext cx="2813249" cy="720000"/>
      </dsp:txXfrm>
    </dsp:sp>
    <dsp:sp modelId="{C1F262F2-074C-4C93-8090-A1DB250DBE6F}">
      <dsp:nvSpPr>
        <dsp:cNvPr id="0" name=""/>
        <dsp:cNvSpPr/>
      </dsp:nvSpPr>
      <dsp:spPr>
        <a:xfrm>
          <a:off x="7625586" y="393840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2A59C-3BAD-4ED3-BCF8-6E58B68FEFB1}">
      <dsp:nvSpPr>
        <dsp:cNvPr id="0" name=""/>
        <dsp:cNvSpPr/>
      </dsp:nvSpPr>
      <dsp:spPr>
        <a:xfrm>
          <a:off x="6851942" y="2010360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Warum MIDI?</a:t>
          </a:r>
          <a:endParaRPr lang="en-US" sz="2100" kern="1200"/>
        </a:p>
      </dsp:txBody>
      <dsp:txXfrm>
        <a:off x="6851942" y="2010360"/>
        <a:ext cx="281324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2E8E9-D2FC-4212-8EE1-23ED394EADE3}">
      <dsp:nvSpPr>
        <dsp:cNvPr id="0" name=""/>
        <dsp:cNvSpPr/>
      </dsp:nvSpPr>
      <dsp:spPr>
        <a:xfrm>
          <a:off x="1016044" y="187656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7F67C-BED4-4C12-8B87-A9242BBE7D3B}">
      <dsp:nvSpPr>
        <dsp:cNvPr id="0" name=""/>
        <dsp:cNvSpPr/>
      </dsp:nvSpPr>
      <dsp:spPr>
        <a:xfrm>
          <a:off x="240805" y="1452361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Beweggründe für dieses Projekt</a:t>
          </a:r>
          <a:endParaRPr lang="en-US" sz="2100" kern="1200" dirty="0"/>
        </a:p>
      </dsp:txBody>
      <dsp:txXfrm>
        <a:off x="240805" y="1452361"/>
        <a:ext cx="2813249" cy="720000"/>
      </dsp:txXfrm>
    </dsp:sp>
    <dsp:sp modelId="{770C08F7-287F-4724-91C0-F5FF1FD9EB9A}">
      <dsp:nvSpPr>
        <dsp:cNvPr id="0" name=""/>
        <dsp:cNvSpPr/>
      </dsp:nvSpPr>
      <dsp:spPr>
        <a:xfrm>
          <a:off x="4321612" y="187656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40573-EC52-41EB-8890-923C4A4A230F}">
      <dsp:nvSpPr>
        <dsp:cNvPr id="0" name=""/>
        <dsp:cNvSpPr/>
      </dsp:nvSpPr>
      <dsp:spPr>
        <a:xfrm>
          <a:off x="3546374" y="1452361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Einblick in das Thema Musikproduktion</a:t>
          </a:r>
          <a:endParaRPr lang="en-US" sz="2100" kern="1200" dirty="0"/>
        </a:p>
      </dsp:txBody>
      <dsp:txXfrm>
        <a:off x="3546374" y="1452361"/>
        <a:ext cx="2813249" cy="720000"/>
      </dsp:txXfrm>
    </dsp:sp>
    <dsp:sp modelId="{C1F262F2-074C-4C93-8090-A1DB250DBE6F}">
      <dsp:nvSpPr>
        <dsp:cNvPr id="0" name=""/>
        <dsp:cNvSpPr/>
      </dsp:nvSpPr>
      <dsp:spPr>
        <a:xfrm>
          <a:off x="7627181" y="187656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2A59C-3BAD-4ED3-BCF8-6E58B68FEFB1}">
      <dsp:nvSpPr>
        <dsp:cNvPr id="0" name=""/>
        <dsp:cNvSpPr/>
      </dsp:nvSpPr>
      <dsp:spPr>
        <a:xfrm>
          <a:off x="6851942" y="1452361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Warum MIDI?</a:t>
          </a:r>
          <a:endParaRPr lang="en-US" sz="2100" kern="1200" dirty="0"/>
        </a:p>
      </dsp:txBody>
      <dsp:txXfrm>
        <a:off x="6851942" y="1452361"/>
        <a:ext cx="281324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CD72C-0590-4413-A554-4609829DC796}">
      <dsp:nvSpPr>
        <dsp:cNvPr id="0" name=""/>
        <dsp:cNvSpPr/>
      </dsp:nvSpPr>
      <dsp:spPr>
        <a:xfrm>
          <a:off x="0" y="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18D86C-4D65-4D51-9300-1F1EDDC11864}">
      <dsp:nvSpPr>
        <dsp:cNvPr id="0" name=""/>
        <dsp:cNvSpPr/>
      </dsp:nvSpPr>
      <dsp:spPr>
        <a:xfrm>
          <a:off x="0" y="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Noten und Akkorde in das MIDI-Format umwandeln.</a:t>
          </a:r>
          <a:endParaRPr lang="en-US" sz="2700" kern="1200" dirty="0"/>
        </a:p>
      </dsp:txBody>
      <dsp:txXfrm>
        <a:off x="0" y="0"/>
        <a:ext cx="9905998" cy="781050"/>
      </dsp:txXfrm>
    </dsp:sp>
    <dsp:sp modelId="{E29FFB63-011B-4EEF-84B7-B9CEA2A62E09}">
      <dsp:nvSpPr>
        <dsp:cNvPr id="0" name=""/>
        <dsp:cNvSpPr/>
      </dsp:nvSpPr>
      <dsp:spPr>
        <a:xfrm>
          <a:off x="0" y="78105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99CE83-1FE8-4B6F-8EF2-593C57D7751B}">
      <dsp:nvSpPr>
        <dsp:cNvPr id="0" name=""/>
        <dsp:cNvSpPr/>
      </dsp:nvSpPr>
      <dsp:spPr>
        <a:xfrm>
          <a:off x="0" y="78105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Möglichst geringe Latenz</a:t>
          </a:r>
          <a:endParaRPr lang="en-US" sz="2700" kern="1200"/>
        </a:p>
      </dsp:txBody>
      <dsp:txXfrm>
        <a:off x="0" y="781050"/>
        <a:ext cx="9905998" cy="781050"/>
      </dsp:txXfrm>
    </dsp:sp>
    <dsp:sp modelId="{728BF7BC-5AAD-49B6-AB16-08F9F94D66A5}">
      <dsp:nvSpPr>
        <dsp:cNvPr id="0" name=""/>
        <dsp:cNvSpPr/>
      </dsp:nvSpPr>
      <dsp:spPr>
        <a:xfrm>
          <a:off x="0" y="156210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B5600B-8BA1-49F5-90AF-3CFBC1CCEFEA}">
      <dsp:nvSpPr>
        <dsp:cNvPr id="0" name=""/>
        <dsp:cNvSpPr/>
      </dsp:nvSpPr>
      <dsp:spPr>
        <a:xfrm>
          <a:off x="0" y="156210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MIDI-Signale an die USB-Schnittstelle eines PCs übertragen</a:t>
          </a:r>
          <a:endParaRPr lang="en-US" sz="2700" kern="1200"/>
        </a:p>
      </dsp:txBody>
      <dsp:txXfrm>
        <a:off x="0" y="1562100"/>
        <a:ext cx="9905998" cy="781050"/>
      </dsp:txXfrm>
    </dsp:sp>
    <dsp:sp modelId="{9B57CC13-9C7F-454D-A8F3-2C8B2354924B}">
      <dsp:nvSpPr>
        <dsp:cNvPr id="0" name=""/>
        <dsp:cNvSpPr/>
      </dsp:nvSpPr>
      <dsp:spPr>
        <a:xfrm>
          <a:off x="0" y="2343150"/>
          <a:ext cx="99059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D13B99-77CF-4BDE-8299-4D1DA0C4905A}">
      <dsp:nvSpPr>
        <dsp:cNvPr id="0" name=""/>
        <dsp:cNvSpPr/>
      </dsp:nvSpPr>
      <dsp:spPr>
        <a:xfrm>
          <a:off x="0" y="2343150"/>
          <a:ext cx="9905998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Signale können am PC beliebig interpretiert werden</a:t>
          </a:r>
          <a:endParaRPr lang="en-US" sz="2700" kern="1200" dirty="0"/>
        </a:p>
      </dsp:txBody>
      <dsp:txXfrm>
        <a:off x="0" y="2343150"/>
        <a:ext cx="9905998" cy="781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B9704-155F-4EE1-A904-5D25DA2BC7A2}">
      <dsp:nvSpPr>
        <dsp:cNvPr id="0" name=""/>
        <dsp:cNvSpPr/>
      </dsp:nvSpPr>
      <dsp:spPr>
        <a:xfrm>
          <a:off x="0" y="542372"/>
          <a:ext cx="6243991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Via SPI am ADC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In einen DMA Buffer</a:t>
          </a:r>
          <a:endParaRPr lang="en-US" sz="1600" kern="1200"/>
        </a:p>
      </dsp:txBody>
      <dsp:txXfrm>
        <a:off x="0" y="542372"/>
        <a:ext cx="6243991" cy="957600"/>
      </dsp:txXfrm>
    </dsp:sp>
    <dsp:sp modelId="{0F78B559-5AAB-4BCA-9515-8A858BFA2E03}">
      <dsp:nvSpPr>
        <dsp:cNvPr id="0" name=""/>
        <dsp:cNvSpPr/>
      </dsp:nvSpPr>
      <dsp:spPr>
        <a:xfrm>
          <a:off x="312199" y="30621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Einlesen des analogen Signals</a:t>
          </a:r>
          <a:endParaRPr lang="en-US" sz="1600" kern="1200"/>
        </a:p>
      </dsp:txBody>
      <dsp:txXfrm>
        <a:off x="335256" y="329269"/>
        <a:ext cx="4324680" cy="426206"/>
      </dsp:txXfrm>
    </dsp:sp>
    <dsp:sp modelId="{1CFCA561-AB13-4E2E-B2F1-4CC0DE9C0C89}">
      <dsp:nvSpPr>
        <dsp:cNvPr id="0" name=""/>
        <dsp:cNvSpPr/>
      </dsp:nvSpPr>
      <dsp:spPr>
        <a:xfrm>
          <a:off x="0" y="1822532"/>
          <a:ext cx="6243991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Noten in das MIDI-Protokoll konvertieren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MIDI via USART Senden</a:t>
          </a:r>
          <a:endParaRPr lang="en-US" sz="1600" kern="1200"/>
        </a:p>
      </dsp:txBody>
      <dsp:txXfrm>
        <a:off x="0" y="1822532"/>
        <a:ext cx="6243991" cy="957600"/>
      </dsp:txXfrm>
    </dsp:sp>
    <dsp:sp modelId="{074C6140-A383-404F-8602-90F67C24D481}">
      <dsp:nvSpPr>
        <dsp:cNvPr id="0" name=""/>
        <dsp:cNvSpPr/>
      </dsp:nvSpPr>
      <dsp:spPr>
        <a:xfrm>
          <a:off x="312199" y="158637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Einbindung des MIDI-Protokolls</a:t>
          </a:r>
          <a:endParaRPr lang="en-US" sz="1600" kern="1200"/>
        </a:p>
      </dsp:txBody>
      <dsp:txXfrm>
        <a:off x="335256" y="1609429"/>
        <a:ext cx="4324680" cy="426206"/>
      </dsp:txXfrm>
    </dsp:sp>
    <dsp:sp modelId="{7DEB0588-979A-4E6F-8759-63C912440649}">
      <dsp:nvSpPr>
        <dsp:cNvPr id="0" name=""/>
        <dsp:cNvSpPr/>
      </dsp:nvSpPr>
      <dsp:spPr>
        <a:xfrm>
          <a:off x="0" y="3102692"/>
          <a:ext cx="6243991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ADC Daten mit der FFT analysieren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Ergebnis der Analyse in das MIDI-Format umwandeln</a:t>
          </a:r>
        </a:p>
      </dsp:txBody>
      <dsp:txXfrm>
        <a:off x="0" y="3102692"/>
        <a:ext cx="6243991" cy="1159200"/>
      </dsp:txXfrm>
    </dsp:sp>
    <dsp:sp modelId="{DB3A1923-BA25-4E75-B69E-98B875979497}">
      <dsp:nvSpPr>
        <dsp:cNvPr id="0" name=""/>
        <dsp:cNvSpPr/>
      </dsp:nvSpPr>
      <dsp:spPr>
        <a:xfrm>
          <a:off x="312199" y="286653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Verknüpfung der einzelnen Funktionen</a:t>
          </a:r>
          <a:endParaRPr lang="en-US" sz="1600" kern="1200" dirty="0"/>
        </a:p>
      </dsp:txBody>
      <dsp:txXfrm>
        <a:off x="335256" y="2889589"/>
        <a:ext cx="4324680" cy="426206"/>
      </dsp:txXfrm>
    </dsp:sp>
    <dsp:sp modelId="{20BC8834-D339-489D-B124-9D997E46C488}">
      <dsp:nvSpPr>
        <dsp:cNvPr id="0" name=""/>
        <dsp:cNvSpPr/>
      </dsp:nvSpPr>
      <dsp:spPr>
        <a:xfrm>
          <a:off x="0" y="4584452"/>
          <a:ext cx="6243991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603" tIns="333248" rIns="48460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Reflow Löten bei DI Pöttinger</a:t>
          </a:r>
        </a:p>
      </dsp:txBody>
      <dsp:txXfrm>
        <a:off x="0" y="4584452"/>
        <a:ext cx="6243991" cy="680400"/>
      </dsp:txXfrm>
    </dsp:sp>
    <dsp:sp modelId="{EE531FD7-126D-448F-BB4C-AE1BED17F04F}">
      <dsp:nvSpPr>
        <dsp:cNvPr id="0" name=""/>
        <dsp:cNvSpPr/>
      </dsp:nvSpPr>
      <dsp:spPr>
        <a:xfrm>
          <a:off x="312199" y="4348292"/>
          <a:ext cx="4370794" cy="47232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Reflow-Löten der Platine</a:t>
          </a:r>
          <a:endParaRPr lang="en-US" sz="1600" kern="1200" dirty="0"/>
        </a:p>
      </dsp:txBody>
      <dsp:txXfrm>
        <a:off x="335256" y="4371349"/>
        <a:ext cx="4324680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9A435-1D75-4021-AE49-EECF8A6098A4}">
      <dsp:nvSpPr>
        <dsp:cNvPr id="0" name=""/>
        <dsp:cNvSpPr/>
      </dsp:nvSpPr>
      <dsp:spPr>
        <a:xfrm>
          <a:off x="0" y="396980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Platine ist Produktionsfertig</a:t>
          </a:r>
          <a:endParaRPr lang="en-US" sz="2900" kern="1200" dirty="0"/>
        </a:p>
      </dsp:txBody>
      <dsp:txXfrm>
        <a:off x="33955" y="430935"/>
        <a:ext cx="5978222" cy="627655"/>
      </dsp:txXfrm>
    </dsp:sp>
    <dsp:sp modelId="{595C1E76-1E43-4BF5-BE61-AB3CE26D1C33}">
      <dsp:nvSpPr>
        <dsp:cNvPr id="0" name=""/>
        <dsp:cNvSpPr/>
      </dsp:nvSpPr>
      <dsp:spPr>
        <a:xfrm>
          <a:off x="0" y="1176065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Filter Prototyp</a:t>
          </a:r>
          <a:endParaRPr lang="en-US" sz="2900" kern="1200" dirty="0"/>
        </a:p>
      </dsp:txBody>
      <dsp:txXfrm>
        <a:off x="33955" y="1210020"/>
        <a:ext cx="5978222" cy="627655"/>
      </dsp:txXfrm>
    </dsp:sp>
    <dsp:sp modelId="{B2BF0096-1260-4B28-8FE9-093D0E1BF92F}">
      <dsp:nvSpPr>
        <dsp:cNvPr id="0" name=""/>
        <dsp:cNvSpPr/>
      </dsp:nvSpPr>
      <dsp:spPr>
        <a:xfrm>
          <a:off x="0" y="1955150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FFT in der Firmware</a:t>
          </a:r>
          <a:endParaRPr lang="en-US" sz="2900" kern="1200"/>
        </a:p>
      </dsp:txBody>
      <dsp:txXfrm>
        <a:off x="33955" y="1989105"/>
        <a:ext cx="5978222" cy="627655"/>
      </dsp:txXfrm>
    </dsp:sp>
    <dsp:sp modelId="{D6256583-5335-4D26-B955-EC65C4CCD90A}">
      <dsp:nvSpPr>
        <dsp:cNvPr id="0" name=""/>
        <dsp:cNvSpPr/>
      </dsp:nvSpPr>
      <dsp:spPr>
        <a:xfrm>
          <a:off x="0" y="2734235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Frequenz zu Notenumwandlung</a:t>
          </a:r>
          <a:endParaRPr lang="en-US" sz="2900" kern="1200"/>
        </a:p>
      </dsp:txBody>
      <dsp:txXfrm>
        <a:off x="33955" y="2768190"/>
        <a:ext cx="5978222" cy="627655"/>
      </dsp:txXfrm>
    </dsp:sp>
    <dsp:sp modelId="{8A1E8035-BAAC-406B-9C31-04E983A293FF}">
      <dsp:nvSpPr>
        <dsp:cNvPr id="0" name=""/>
        <dsp:cNvSpPr/>
      </dsp:nvSpPr>
      <dsp:spPr>
        <a:xfrm>
          <a:off x="0" y="3513320"/>
          <a:ext cx="6046132" cy="69556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MIDI am PC empfangen</a:t>
          </a:r>
          <a:endParaRPr lang="en-US" sz="2900" kern="1200" dirty="0"/>
        </a:p>
      </dsp:txBody>
      <dsp:txXfrm>
        <a:off x="33955" y="3547275"/>
        <a:ext cx="5978222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3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1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762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05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497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5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361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F83B32-608E-FFC8-5BFA-487E6332D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B39E1B-214A-5E0D-7D49-A266FABD78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7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3B9A509-3492-636C-549F-4DBD2E938B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78E34D5-BD5B-76D7-E9C3-CC71C56390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65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974337-9D0A-E0E2-A7DE-D1AFAF0BF6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5" y="5415879"/>
            <a:ext cx="2599832" cy="1299916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AAF578-F066-0907-CBE6-A1A210CB4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12" y="5497045"/>
            <a:ext cx="2555319" cy="11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3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0E1F9B-68E1-B1D7-A787-74B39DC68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32AA5E-9FB4-3E3C-DC74-44BE46D694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6E6D391-BE0A-B8F1-9AFF-5355486F69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BC1C96-58F5-0CC1-12B9-1F8D31BB78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4381CC-A669-9631-BE00-A5167EF5B0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408A36-1665-3C5B-9F61-10C0AF1F56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78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7776D7-E24A-0F14-85A3-38811FDB8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3363C8-E8FB-AF09-6577-067103C026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7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2589E3-B605-732F-D391-FE852F40D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D55152-56CE-AA5D-924F-9957084752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588D58-D0A9-BBBE-06CE-61DFF78803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" y="5395912"/>
            <a:ext cx="2651126" cy="13255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3CDE4A-242F-DA4D-3B23-B32CBF5AA2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27" y="5607436"/>
            <a:ext cx="2027289" cy="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6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8BB9B2-FA88-4B4F-8C2B-8BCBF0429B8E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3BA5F2F-2FE7-4416-9EF7-F1F0E75CA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497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hyperlink" Target="https://librewiki.net/wiki/Procreat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getsoftwareservice.com/top-10-software-testing-tool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fif"/><Relationship Id="rId4" Type="http://schemas.openxmlformats.org/officeDocument/2006/relationships/image" Target="../media/image8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669B2A-58CB-7292-DF3F-E1CAE6992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5098" y="609600"/>
            <a:ext cx="4798142" cy="3642851"/>
          </a:xfrm>
        </p:spPr>
        <p:txBody>
          <a:bodyPr>
            <a:normAutofit/>
          </a:bodyPr>
          <a:lstStyle/>
          <a:p>
            <a:r>
              <a:rPr lang="de-DE"/>
              <a:t>Gitcon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F25262-DF2E-04F8-61EE-6A4EC9BB3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5098" y="4365523"/>
            <a:ext cx="4798140" cy="1793053"/>
          </a:xfrm>
        </p:spPr>
        <p:txBody>
          <a:bodyPr>
            <a:normAutofit/>
          </a:bodyPr>
          <a:lstStyle/>
          <a:p>
            <a:r>
              <a:rPr lang="de-DE"/>
              <a:t>E-Gitarre als MIDI-Device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14C40B-17AA-0D50-1DFB-BA5E060F7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7" r="-2" b="1378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20072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8B9087-6C01-165E-E6DB-B0B7E80E9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3C6F5-427C-8764-F204-382913D18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 dirty="0"/>
              <a:t>Tiefpass Filter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C29242C-0B2A-4C64-2B83-EFBD673D1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de-DE" dirty="0"/>
              <a:t>Einkopplung des Audios auf 3V3</a:t>
            </a:r>
          </a:p>
          <a:p>
            <a:r>
              <a:rPr lang="de-DE" dirty="0"/>
              <a:t>Filter: Single Supply </a:t>
            </a:r>
            <a:r>
              <a:rPr lang="de-DE" dirty="0" err="1"/>
              <a:t>Sallen</a:t>
            </a:r>
            <a:r>
              <a:rPr lang="de-DE" dirty="0"/>
              <a:t>-Key, Butterworth Charakteristik</a:t>
            </a:r>
          </a:p>
          <a:p>
            <a:r>
              <a:rPr lang="de-DE" dirty="0"/>
              <a:t>Nichtinvertierender Verstärker mit Einkopplung für Single-Supply betrieb</a:t>
            </a:r>
          </a:p>
          <a:p>
            <a:r>
              <a:rPr lang="de-DE" dirty="0"/>
              <a:t>Cut-Off Frequenz bei Note A6 (1760Hz)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(grob zusammengefasst noch ausschmücken)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277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ktronische Platine">
            <a:extLst>
              <a:ext uri="{FF2B5EF4-FFF2-40B4-BE49-F238E27FC236}">
                <a16:creationId xmlns:a16="http://schemas.microsoft.com/office/drawing/2014/main" id="{A00AE6F1-B916-2369-52BF-CA24F39D9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6200A3-79E1-73E4-D03E-2BC56E26B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Hardware Frontend</a:t>
            </a:r>
            <a:endParaRPr lang="de-DE" sz="40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443E31-2255-A246-7D17-057C2F42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Schaltungsentwurf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Board Layout design</a:t>
            </a:r>
          </a:p>
          <a:p>
            <a:r>
              <a:rPr lang="de-DE" dirty="0">
                <a:solidFill>
                  <a:srgbClr val="FFFFFF"/>
                </a:solidFill>
              </a:rPr>
              <a:t>CAD</a:t>
            </a:r>
          </a:p>
        </p:txBody>
      </p:sp>
    </p:spTree>
    <p:extLst>
      <p:ext uri="{BB962C8B-B14F-4D97-AF65-F5344CB8AC3E}">
        <p14:creationId xmlns:p14="http://schemas.microsoft.com/office/powerpoint/2010/main" val="3938122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5F54B-C588-DDAD-2D97-FB3BD24C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80" y="4382321"/>
            <a:ext cx="4123120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Platine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7B6BB6-3ACF-4151-B71E-3024E2C32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6270544-7013-0DB9-016F-C49F76E30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09743" y="-754075"/>
            <a:ext cx="3303503" cy="5671250"/>
          </a:xfrm>
          <a:prstGeom prst="rect">
            <a:avLst/>
          </a:prstGeom>
        </p:spPr>
      </p:pic>
      <p:pic>
        <p:nvPicPr>
          <p:cNvPr id="7" name="Grafik 6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531F256D-CE3D-A905-9DF3-6B2909250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78755" y="-754074"/>
            <a:ext cx="3303502" cy="56712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BC5A75D-5E6D-46A3-28ED-E6393122A21A}"/>
              </a:ext>
            </a:extLst>
          </p:cNvPr>
          <p:cNvSpPr txBox="1"/>
          <p:nvPr/>
        </p:nvSpPr>
        <p:spPr>
          <a:xfrm>
            <a:off x="4616450" y="4660900"/>
            <a:ext cx="474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Sternförmige Masse und Versorgung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Power, digital und analog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Kleiner Footprint (32x55 mm)</a:t>
            </a:r>
          </a:p>
        </p:txBody>
      </p:sp>
    </p:spTree>
    <p:extLst>
      <p:ext uri="{BB962C8B-B14F-4D97-AF65-F5344CB8AC3E}">
        <p14:creationId xmlns:p14="http://schemas.microsoft.com/office/powerpoint/2010/main" val="3071065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2B5BAC61-6811-7A9A-BEC4-1FAB72FED5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ECC08B-983D-E387-8E6E-556BC61F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686348"/>
          </a:xfrm>
        </p:spPr>
        <p:txBody>
          <a:bodyPr>
            <a:normAutofit/>
          </a:bodyPr>
          <a:lstStyle/>
          <a:p>
            <a:r>
              <a:rPr lang="de-DE" dirty="0"/>
              <a:t>3d Rendering der PCB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25AA67-9D5F-0E75-6F10-C63B5BF1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1499879"/>
            <a:ext cx="6573684" cy="4383396"/>
          </a:xfrm>
        </p:spPr>
        <p:txBody>
          <a:bodyPr>
            <a:normAutofit/>
          </a:bodyPr>
          <a:lstStyle/>
          <a:p>
            <a:r>
              <a:rPr lang="de-DE" cap="none" dirty="0"/>
              <a:t>AFE vom Rest isoliert</a:t>
            </a:r>
          </a:p>
          <a:p>
            <a:r>
              <a:rPr lang="de-DE" cap="none" dirty="0"/>
              <a:t>Slider Switch</a:t>
            </a:r>
          </a:p>
          <a:p>
            <a:pPr lvl="1"/>
            <a:r>
              <a:rPr lang="en-US" cap="none" dirty="0"/>
              <a:t>Programming</a:t>
            </a:r>
            <a:r>
              <a:rPr lang="de-DE" cap="none" dirty="0"/>
              <a:t> Mode</a:t>
            </a:r>
          </a:p>
          <a:p>
            <a:pPr lvl="1"/>
            <a:r>
              <a:rPr lang="de-DE" cap="none" dirty="0"/>
              <a:t>MIDI-Transmission Mode</a:t>
            </a:r>
            <a:endParaRPr lang="en-US" cap="none" dirty="0"/>
          </a:p>
          <a:p>
            <a:r>
              <a:rPr lang="de-DE" cap="none" dirty="0"/>
              <a:t>OnBoard Features</a:t>
            </a:r>
          </a:p>
          <a:p>
            <a:pPr lvl="1"/>
            <a:r>
              <a:rPr lang="de-DE" cap="none" dirty="0"/>
              <a:t>LDO: 5V auf 3V3</a:t>
            </a:r>
          </a:p>
          <a:p>
            <a:pPr lvl="1"/>
            <a:r>
              <a:rPr lang="de-DE" cap="none" dirty="0"/>
              <a:t>USB Bridge</a:t>
            </a:r>
          </a:p>
          <a:p>
            <a:pPr lvl="1"/>
            <a:r>
              <a:rPr lang="de-DE" cap="none" dirty="0"/>
              <a:t>Reset und Boot Mode Button</a:t>
            </a:r>
          </a:p>
          <a:p>
            <a:r>
              <a:rPr lang="de-DE" cap="none" dirty="0"/>
              <a:t>SMD Testterminals</a:t>
            </a:r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584C3836-22CB-480F-BF7B-D189060A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839" y="620720"/>
            <a:ext cx="400131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nhaltsplatzhalter 13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014BA7F0-7427-8D47-DC4E-3F02A11053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2" r="28087"/>
          <a:stretch/>
        </p:blipFill>
        <p:spPr>
          <a:xfrm>
            <a:off x="7638888" y="794549"/>
            <a:ext cx="3865216" cy="49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5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C97EF115-E860-7AC4-5B4C-A132FE69E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FA233-50B3-ECD4-D6C6-07C0DCB5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175632"/>
          </a:xfrm>
        </p:spPr>
        <p:txBody>
          <a:bodyPr>
            <a:normAutofit/>
          </a:bodyPr>
          <a:lstStyle/>
          <a:p>
            <a:r>
              <a:rPr lang="de-DE" dirty="0"/>
              <a:t>Logo und Medien Design</a:t>
            </a: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047EA4E3-61D4-4B2B-812D-37CBC7C38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3460068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EC2AC8D-5F2E-0973-A6A1-A47076CE2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8" y="1278072"/>
            <a:ext cx="2777861" cy="1388926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6F8436A-A45A-89A5-DC64-3EE27AB56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4" y="2963384"/>
            <a:ext cx="2518849" cy="3560210"/>
          </a:xfrm>
          <a:prstGeom prst="rect">
            <a:avLst/>
          </a:prstGeo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FA6999FF-88E4-F6CB-BD1D-DAA072D5B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11852" y="1972535"/>
            <a:ext cx="990849" cy="990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A38F90-4D19-7FE6-D3E5-A2F59F6A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53" y="3310798"/>
            <a:ext cx="990850" cy="990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desk Fusion 360 - Team Participant 25 User Pack">
            <a:extLst>
              <a:ext uri="{FF2B5EF4-FFF2-40B4-BE49-F238E27FC236}">
                <a16:creationId xmlns:a16="http://schemas.microsoft.com/office/drawing/2014/main" id="{4DD89163-4BD8-5B7A-2D9F-D55F35AD1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51" y="4649062"/>
            <a:ext cx="990849" cy="990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357BFD9-DCD3-5781-9F8C-25423A840C69}"/>
              </a:ext>
            </a:extLst>
          </p:cNvPr>
          <p:cNvSpPr txBox="1"/>
          <p:nvPr/>
        </p:nvSpPr>
        <p:spPr>
          <a:xfrm>
            <a:off x="5677440" y="2329934"/>
            <a:ext cx="172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Procreate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5FB58A-4B6A-77E1-0BFC-96633F635AFB}"/>
              </a:ext>
            </a:extLst>
          </p:cNvPr>
          <p:cNvSpPr txBox="1"/>
          <p:nvPr/>
        </p:nvSpPr>
        <p:spPr>
          <a:xfrm>
            <a:off x="5677440" y="3621557"/>
            <a:ext cx="172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diagrams.net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9408640-F4DB-CF81-9336-7D42F301F0B2}"/>
              </a:ext>
            </a:extLst>
          </p:cNvPr>
          <p:cNvSpPr txBox="1"/>
          <p:nvPr/>
        </p:nvSpPr>
        <p:spPr>
          <a:xfrm>
            <a:off x="5677438" y="4959820"/>
            <a:ext cx="172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Fusion 360</a:t>
            </a:r>
          </a:p>
        </p:txBody>
      </p:sp>
      <p:pic>
        <p:nvPicPr>
          <p:cNvPr id="29" name="Grafik 2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0308320D-6016-1AFB-B5A8-0ACD76C4A2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16" y="2754163"/>
            <a:ext cx="3793739" cy="21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4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EEE813-A466-F879-C18E-1C6CB872CA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2A5A9BE-19D0-CF35-0886-8F07C71B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de-DE" dirty="0"/>
              <a:t>Firmware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47EA4E3-61D4-4B2B-812D-37CBC7C38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3460068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t Started - ESP32 - — ESP-IDF Programming Guide latest documentation">
            <a:extLst>
              <a:ext uri="{FF2B5EF4-FFF2-40B4-BE49-F238E27FC236}">
                <a16:creationId xmlns:a16="http://schemas.microsoft.com/office/drawing/2014/main" id="{755B341F-C1EE-8055-7308-496C4143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278" y="2038604"/>
            <a:ext cx="2777861" cy="62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atformIO – Wikipedia">
            <a:extLst>
              <a:ext uri="{FF2B5EF4-FFF2-40B4-BE49-F238E27FC236}">
                <a16:creationId xmlns:a16="http://schemas.microsoft.com/office/drawing/2014/main" id="{B76F033B-8498-7218-597C-DD71F4E7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278" y="2963384"/>
            <a:ext cx="2777861" cy="27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8E23C-FCAE-369C-71E9-81F1D2862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de-DE" dirty="0" err="1"/>
              <a:t>Toolchain</a:t>
            </a:r>
            <a:r>
              <a:rPr lang="de-DE" dirty="0"/>
              <a:t> und Frameworks</a:t>
            </a:r>
          </a:p>
          <a:p>
            <a:pPr lvl="1"/>
            <a:r>
              <a:rPr lang="de-DE" dirty="0"/>
              <a:t>ESP IDF / ESP ADF</a:t>
            </a:r>
          </a:p>
          <a:p>
            <a:pPr lvl="1"/>
            <a:r>
              <a:rPr lang="de-DE" dirty="0" err="1"/>
              <a:t>PlatformIO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4820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C2223-1AB4-44A1-9B71-C55A893F0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0736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0202DF-FF95-30A1-7B05-6D4EDA55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115509"/>
            <a:ext cx="9905998" cy="2626981"/>
          </a:xfrm>
        </p:spPr>
        <p:txBody>
          <a:bodyPr/>
          <a:lstStyle/>
          <a:p>
            <a:r>
              <a:rPr lang="de-DE" dirty="0"/>
              <a:t>Aufbau der Firmware</a:t>
            </a:r>
          </a:p>
          <a:p>
            <a:pPr lvl="1"/>
            <a:r>
              <a:rPr lang="de-DE" dirty="0"/>
              <a:t>ADC in einen DMA-Buffer einlesen (Beispiel)</a:t>
            </a:r>
          </a:p>
          <a:p>
            <a:pPr lvl="1"/>
            <a:r>
              <a:rPr lang="de-DE" dirty="0"/>
              <a:t>FFT (mit Beispiel)</a:t>
            </a:r>
          </a:p>
          <a:p>
            <a:pPr marL="740664" lvl="1" indent="-283464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de-DE" sz="1600" kern="1200" cap="small" dirty="0">
                <a:solidFill>
                  <a:srgbClr val="FFFFFF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Ergebnis der Analyse in MIDI Konvertieren</a:t>
            </a:r>
            <a:endParaRPr lang="de-DE" sz="1600" dirty="0">
              <a:effectLst/>
            </a:endParaRPr>
          </a:p>
          <a:p>
            <a:pPr marL="740664" lvl="1" indent="-283464">
              <a:spcBef>
                <a:spcPts val="480"/>
              </a:spcBef>
            </a:pPr>
            <a:r>
              <a:rPr lang="de-DE" sz="1600" kern="1200" cap="small" dirty="0">
                <a:solidFill>
                  <a:srgbClr val="FFFFFF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MIDI über USART senden</a:t>
            </a:r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52785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955C0CE-BFF0-8F1B-65AC-2FD878FEA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404977-A62D-82C4-6CC1-DE4F4BC1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Offene Tasks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7942C5-DF08-46ED-8ECD-B79DC126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5666F-85EC-4CA8-8999-EAA6ED762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74B6-3075-4EDF-A979-70169FC8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B2B1D51-C145-551E-DC47-6DDB1E1AF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632065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99712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63FCA18-F9D9-B7E0-A419-FB1B1C9E6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9D7F53-1F43-CE47-628E-9B9BFBA3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de-DE" sz="4000"/>
              <a:t>Ist-Zustand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7621F-3E53-4946-844E-C51246BF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A64FE9-0F66-460B-89A3-79E9789ED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9DBA25F-9778-4AAE-BA46-C1D8CB68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86AD26F-5380-2794-5428-55827B3DB3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446801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218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55967-FA72-E9F7-69B6-85EE3B83B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10369534" cy="59055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Das Team</a:t>
            </a:r>
          </a:p>
        </p:txBody>
      </p:sp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B7AA9FA-A084-5A26-FA97-8A32BB2867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4" b="19366"/>
          <a:stretch/>
        </p:blipFill>
        <p:spPr>
          <a:xfrm>
            <a:off x="895352" y="1351187"/>
            <a:ext cx="3340921" cy="391296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Grafik 8" descr="Ein Bild, das Person, Wand, drinnen, haltend enthält.&#10;&#10;Automatisch generierte Beschreibung">
            <a:extLst>
              <a:ext uri="{FF2B5EF4-FFF2-40B4-BE49-F238E27FC236}">
                <a16:creationId xmlns:a16="http://schemas.microsoft.com/office/drawing/2014/main" id="{B6328FF5-DF8E-755F-AFD5-D1223F87A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r="-2" b="11843"/>
          <a:stretch/>
        </p:blipFill>
        <p:spPr>
          <a:xfrm>
            <a:off x="4413020" y="1351187"/>
            <a:ext cx="3337560" cy="391296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Inhaltsplatzhalter 4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B3BFB3A8-C266-8D4E-1320-E81BEC8EED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598" b="11506"/>
          <a:stretch/>
        </p:blipFill>
        <p:spPr>
          <a:xfrm>
            <a:off x="7927327" y="1351187"/>
            <a:ext cx="3337560" cy="391296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333675-6C25-3E6C-3E9C-87DA9F58817C}"/>
              </a:ext>
            </a:extLst>
          </p:cNvPr>
          <p:cNvSpPr txBox="1"/>
          <p:nvPr/>
        </p:nvSpPr>
        <p:spPr>
          <a:xfrm>
            <a:off x="1470437" y="5415187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Daniel Bräumann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2329FF-6ADA-2846-5D23-E12B4774A62D}"/>
              </a:ext>
            </a:extLst>
          </p:cNvPr>
          <p:cNvSpPr txBox="1"/>
          <p:nvPr/>
        </p:nvSpPr>
        <p:spPr>
          <a:xfrm>
            <a:off x="4984745" y="5415187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Laurenz Hölzl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18CF064-C8BC-1F16-C6EE-0A628534F186}"/>
              </a:ext>
            </a:extLst>
          </p:cNvPr>
          <p:cNvSpPr txBox="1"/>
          <p:nvPr/>
        </p:nvSpPr>
        <p:spPr>
          <a:xfrm>
            <a:off x="8500732" y="5415187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Simon Grundner</a:t>
            </a:r>
          </a:p>
        </p:txBody>
      </p:sp>
    </p:spTree>
    <p:extLst>
      <p:ext uri="{BB962C8B-B14F-4D97-AF65-F5344CB8AC3E}">
        <p14:creationId xmlns:p14="http://schemas.microsoft.com/office/powerpoint/2010/main" val="2674910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F621C9-D1EF-1E18-1B68-44747EB5D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24905A-C09E-FB0D-8598-E4BD24E5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 dirty="0"/>
              <a:t>Einleitung Zum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B376CF-3C07-7FFC-40E4-A3EC1C2B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de-DE" dirty="0"/>
              <a:t>Ermöglicht Benutzung einer E-Gitarre als MIDI-Instrument</a:t>
            </a:r>
          </a:p>
          <a:p>
            <a:r>
              <a:rPr lang="de-DE" dirty="0"/>
              <a:t>Entwicklung eines DSP-Device</a:t>
            </a:r>
          </a:p>
          <a:p>
            <a:pPr lvl="1"/>
            <a:r>
              <a:rPr lang="de-DE" dirty="0"/>
              <a:t>Wandelt Schwingungen der Gitarren-Pickups in digitale Noten um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045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38A6AC-EB26-E2C4-9A63-3D1D953F3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425874-F44A-B2B2-35C0-ACA6FBA1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 dirty="0"/>
              <a:t>Ausgangssituation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B134E689-6BB2-05F6-E311-C2EB13F62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488834"/>
              </p:ext>
            </p:extLst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535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38A6AC-EB26-E2C4-9A63-3D1D953F3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B134E689-6BB2-05F6-E311-C2EB13F62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031177"/>
              </p:ext>
            </p:extLst>
          </p:nvPr>
        </p:nvGraphicFramePr>
        <p:xfrm>
          <a:off x="1141413" y="322729"/>
          <a:ext cx="9905998" cy="5468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BCFE5A75-92E3-39FA-145B-8137D191F5A8}"/>
              </a:ext>
            </a:extLst>
          </p:cNvPr>
          <p:cNvSpPr txBox="1"/>
          <p:nvPr/>
        </p:nvSpPr>
        <p:spPr>
          <a:xfrm>
            <a:off x="1422365" y="2894504"/>
            <a:ext cx="2927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Erfahrung mit MIDI-Controller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Nützliches Tool in der Musik Produktion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5EF73F-39AF-938B-7AAD-5FE4FCC1F478}"/>
              </a:ext>
            </a:extLst>
          </p:cNvPr>
          <p:cNvSpPr txBox="1"/>
          <p:nvPr/>
        </p:nvSpPr>
        <p:spPr>
          <a:xfrm>
            <a:off x="4630713" y="2894504"/>
            <a:ext cx="2927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Moderne Musikproduktion erfolgt nur mehr Digital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Musikinstrument zur Hand zu haben unterbricht den </a:t>
            </a:r>
            <a:r>
              <a:rPr lang="de-DE" dirty="0" err="1"/>
              <a:t>Creativity</a:t>
            </a:r>
            <a:r>
              <a:rPr lang="de-DE" dirty="0"/>
              <a:t>-Flow nicht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8EFF5FB-36E4-8E6F-F866-16815C5113D1}"/>
              </a:ext>
            </a:extLst>
          </p:cNvPr>
          <p:cNvSpPr txBox="1"/>
          <p:nvPr/>
        </p:nvSpPr>
        <p:spPr>
          <a:xfrm>
            <a:off x="7839061" y="2894503"/>
            <a:ext cx="2927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Standard vieler Musik Produktions-umgebungen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MIDI Controller Steuern virtuelle Instrumente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Interface für Keyboards </a:t>
            </a:r>
          </a:p>
        </p:txBody>
      </p:sp>
    </p:spTree>
    <p:extLst>
      <p:ext uri="{BB962C8B-B14F-4D97-AF65-F5344CB8AC3E}">
        <p14:creationId xmlns:p14="http://schemas.microsoft.com/office/powerpoint/2010/main" val="3579147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DA69203-92AF-0A59-8023-B452C571DA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9A9E07-A447-3A87-71F3-CA38422A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de-DE" dirty="0"/>
              <a:t>Ziel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F0299EAF-1998-85AA-273B-E0212F204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703585"/>
              </p:ext>
            </p:extLst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98373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25E9FA0-D264-73B3-5555-056F194A4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00EF01-7EED-1951-86B1-2DB6CE6F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de-DE" sz="2800"/>
              <a:t>Beschreibung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4C0F350-CD41-4347-9C04-867C8EFD5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1820862"/>
            <a:ext cx="3643674" cy="3216276"/>
          </a:xfrm>
        </p:spPr>
        <p:txBody>
          <a:bodyPr>
            <a:normAutofit/>
          </a:bodyPr>
          <a:lstStyle/>
          <a:p>
            <a:r>
              <a:rPr lang="de-DE" sz="1700" dirty="0"/>
              <a:t>Ein und Ausgänge </a:t>
            </a:r>
          </a:p>
          <a:p>
            <a:pPr lvl="1"/>
            <a:r>
              <a:rPr lang="de-DE" sz="1700" dirty="0"/>
              <a:t>Analog In/Out</a:t>
            </a:r>
          </a:p>
          <a:p>
            <a:pPr lvl="1"/>
            <a:r>
              <a:rPr lang="de-DE" sz="1700" dirty="0"/>
              <a:t>USB-Schnittstelle</a:t>
            </a:r>
          </a:p>
          <a:p>
            <a:r>
              <a:rPr lang="de-DE" sz="1700" dirty="0"/>
              <a:t>Analoges Frontend</a:t>
            </a:r>
          </a:p>
          <a:p>
            <a:pPr lvl="1"/>
            <a:r>
              <a:rPr lang="de-DE" sz="1700" dirty="0"/>
              <a:t>Filterstufe und Verstärkung</a:t>
            </a:r>
          </a:p>
          <a:p>
            <a:r>
              <a:rPr lang="de-DE" sz="1700" dirty="0"/>
              <a:t>Digitale Verarbeitung</a:t>
            </a:r>
          </a:p>
          <a:p>
            <a:pPr lvl="1"/>
            <a:r>
              <a:rPr lang="de-DE" sz="1700" dirty="0"/>
              <a:t>FFT / Notenerkennung</a:t>
            </a:r>
          </a:p>
          <a:p>
            <a:pPr lvl="1"/>
            <a:r>
              <a:rPr lang="de-DE" sz="1700" dirty="0"/>
              <a:t>MIDI-Protokoll</a:t>
            </a:r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757999B3-F37B-45D0-9FB5-336B45EAD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E901725-813F-A0F3-B10F-03F57D808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8" b="2211"/>
          <a:stretch/>
        </p:blipFill>
        <p:spPr>
          <a:xfrm>
            <a:off x="5883458" y="717755"/>
            <a:ext cx="4420748" cy="50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67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780F294-1703-37CE-ECAB-3537A1559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A24443-9028-70BB-2439-F9BE67F6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de-DE" sz="2800" dirty="0"/>
              <a:t>Individuelle 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2802DC-8FDD-8FE0-40D8-059E16F30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700" dirty="0"/>
              <a:t>Einteilung des Projekts in drei Unterkategorien</a:t>
            </a:r>
          </a:p>
          <a:p>
            <a:pPr lvl="1">
              <a:lnSpc>
                <a:spcPct val="90000"/>
              </a:lnSpc>
            </a:pPr>
            <a:r>
              <a:rPr lang="de-DE" sz="1700" dirty="0"/>
              <a:t>Analog Frontend (Daniel Bräumann)</a:t>
            </a:r>
          </a:p>
          <a:p>
            <a:pPr lvl="1">
              <a:lnSpc>
                <a:spcPct val="90000"/>
              </a:lnSpc>
            </a:pPr>
            <a:r>
              <a:rPr lang="de-DE" sz="1700" dirty="0"/>
              <a:t>Sonstiges Hardware Frontend und Firmware Development (Simon Grundner)</a:t>
            </a:r>
          </a:p>
          <a:p>
            <a:pPr lvl="1">
              <a:lnSpc>
                <a:spcPct val="90000"/>
              </a:lnSpc>
            </a:pPr>
            <a:r>
              <a:rPr lang="de-DE" sz="1700" dirty="0"/>
              <a:t>Software/Firmware Development (Laurenz Hölzl)</a:t>
            </a:r>
          </a:p>
          <a:p>
            <a:pPr marL="0" indent="0">
              <a:lnSpc>
                <a:spcPct val="90000"/>
              </a:lnSpc>
              <a:buNone/>
            </a:pPr>
            <a:endParaRPr lang="de-DE" sz="1700" dirty="0"/>
          </a:p>
          <a:p>
            <a:pPr>
              <a:lnSpc>
                <a:spcPct val="90000"/>
              </a:lnSpc>
            </a:pPr>
            <a:endParaRPr lang="de-DE" sz="1700" dirty="0"/>
          </a:p>
        </p:txBody>
      </p:sp>
      <p:pic>
        <p:nvPicPr>
          <p:cNvPr id="13" name="Picture 4" descr="Computerskript auf einem Bildschirm">
            <a:extLst>
              <a:ext uri="{FF2B5EF4-FFF2-40B4-BE49-F238E27FC236}">
                <a16:creationId xmlns:a16="http://schemas.microsoft.com/office/drawing/2014/main" id="{24B09503-ADBA-8FDF-6680-ED789911D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17" b="8713"/>
          <a:stretch/>
        </p:blipFill>
        <p:spPr>
          <a:xfrm>
            <a:off x="4630994" y="1323668"/>
            <a:ext cx="6916633" cy="38906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0365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3DC0C5D-061B-436D-2C36-56BEFC7E3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BE9B41-018C-9417-62E8-25DE984B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GB"/>
              <a:t>Analog Frontend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09FAA-A35B-FE94-7151-FB13CEEC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de-DE" dirty="0"/>
              <a:t>AFE: Filterstufe mit Verstärkung</a:t>
            </a:r>
          </a:p>
          <a:p>
            <a:r>
              <a:rPr lang="de-DE" dirty="0"/>
              <a:t>Eingangssignal Wertebereich</a:t>
            </a:r>
          </a:p>
          <a:p>
            <a:r>
              <a:rPr lang="de-DE" dirty="0"/>
              <a:t>Ausgangssignal Wertebereich</a:t>
            </a:r>
          </a:p>
        </p:txBody>
      </p:sp>
    </p:spTree>
    <p:extLst>
      <p:ext uri="{BB962C8B-B14F-4D97-AF65-F5344CB8AC3E}">
        <p14:creationId xmlns:p14="http://schemas.microsoft.com/office/powerpoint/2010/main" val="1068332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Netz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Netz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t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51BA9366EB16C469C7FA18199DAE511" ma:contentTypeVersion="13" ma:contentTypeDescription="Ein neues Dokument erstellen." ma:contentTypeScope="" ma:versionID="413ea57d01063614361e900c1eb44167">
  <xsd:schema xmlns:xsd="http://www.w3.org/2001/XMLSchema" xmlns:xs="http://www.w3.org/2001/XMLSchema" xmlns:p="http://schemas.microsoft.com/office/2006/metadata/properties" xmlns:ns3="342e452d-dca6-4b54-b7a8-0a28b4fefae2" xmlns:ns4="282b1358-d575-4422-ae1a-1f7d0a7e5c83" targetNamespace="http://schemas.microsoft.com/office/2006/metadata/properties" ma:root="true" ma:fieldsID="44dc3a8a17084e170f4b9d47861a871e" ns3:_="" ns4:_="">
    <xsd:import namespace="342e452d-dca6-4b54-b7a8-0a28b4fefae2"/>
    <xsd:import namespace="282b1358-d575-4422-ae1a-1f7d0a7e5c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2e452d-dca6-4b54-b7a8-0a28b4fefa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2b1358-d575-4422-ae1a-1f7d0a7e5c8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F4E919-752B-40AD-8E2A-7555108201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AB2BD4-FAC4-48E0-9791-3790D0B06E24}">
  <ds:schemaRefs>
    <ds:schemaRef ds:uri="282b1358-d575-4422-ae1a-1f7d0a7e5c83"/>
    <ds:schemaRef ds:uri="342e452d-dca6-4b54-b7a8-0a28b4fefa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9BB81B-B57E-4D49-867B-137C684EAC1C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342e452d-dca6-4b54-b7a8-0a28b4fefae2"/>
    <ds:schemaRef ds:uri="http://schemas.microsoft.com/office/2006/metadata/properties"/>
    <ds:schemaRef ds:uri="http://purl.org/dc/dcmitype/"/>
    <ds:schemaRef ds:uri="http://schemas.microsoft.com/office/2006/documentManagement/types"/>
    <ds:schemaRef ds:uri="282b1358-d575-4422-ae1a-1f7d0a7e5c8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TM03457485[[fn=Netz]]</Template>
  <TotalTime>0</TotalTime>
  <Words>390</Words>
  <Application>Microsoft Office PowerPoint</Application>
  <PresentationFormat>Breitbild</PresentationFormat>
  <Paragraphs>104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Netz</vt:lpstr>
      <vt:lpstr>Gitcon</vt:lpstr>
      <vt:lpstr>Das Team</vt:lpstr>
      <vt:lpstr>Einleitung Zum Projekt</vt:lpstr>
      <vt:lpstr>Ausgangssituation</vt:lpstr>
      <vt:lpstr>PowerPoint-Präsentation</vt:lpstr>
      <vt:lpstr>Ziel</vt:lpstr>
      <vt:lpstr>Beschreibung</vt:lpstr>
      <vt:lpstr>Individuelle Arbeiten</vt:lpstr>
      <vt:lpstr>Analog Frontend</vt:lpstr>
      <vt:lpstr>Tiefpass Filter</vt:lpstr>
      <vt:lpstr>Hardware Frontend</vt:lpstr>
      <vt:lpstr>Platine</vt:lpstr>
      <vt:lpstr>3d Rendering der PCB</vt:lpstr>
      <vt:lpstr>Logo und Medien Design</vt:lpstr>
      <vt:lpstr>Firmware</vt:lpstr>
      <vt:lpstr>PowerPoint-Präsentation</vt:lpstr>
      <vt:lpstr>Offene Tasks</vt:lpstr>
      <vt:lpstr>Ist-Zustand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Laurenz Hölzl</dc:creator>
  <cp:lastModifiedBy>Grundner Simon</cp:lastModifiedBy>
  <cp:revision>7</cp:revision>
  <dcterms:created xsi:type="dcterms:W3CDTF">2022-12-14T08:05:18Z</dcterms:created>
  <dcterms:modified xsi:type="dcterms:W3CDTF">2022-12-19T23:57:14Z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0x010100251BA9366EB16C469C7FA18199DAE511</vt:lpwstr>
  </property>
</Properties>
</file>